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10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31"/>
  </p:notesMasterIdLst>
  <p:sldIdLst>
    <p:sldId id="505" r:id="rId2"/>
    <p:sldId id="620" r:id="rId3"/>
    <p:sldId id="621" r:id="rId4"/>
    <p:sldId id="622" r:id="rId5"/>
    <p:sldId id="607" r:id="rId6"/>
    <p:sldId id="608" r:id="rId7"/>
    <p:sldId id="610" r:id="rId8"/>
    <p:sldId id="628" r:id="rId9"/>
    <p:sldId id="629" r:id="rId10"/>
    <p:sldId id="636" r:id="rId11"/>
    <p:sldId id="613" r:id="rId12"/>
    <p:sldId id="548" r:id="rId13"/>
    <p:sldId id="614" r:id="rId14"/>
    <p:sldId id="625" r:id="rId15"/>
    <p:sldId id="615" r:id="rId16"/>
    <p:sldId id="616" r:id="rId17"/>
    <p:sldId id="617" r:id="rId18"/>
    <p:sldId id="632" r:id="rId19"/>
    <p:sldId id="623" r:id="rId20"/>
    <p:sldId id="624" r:id="rId21"/>
    <p:sldId id="637" r:id="rId22"/>
    <p:sldId id="634" r:id="rId23"/>
    <p:sldId id="611" r:id="rId24"/>
    <p:sldId id="612" r:id="rId25"/>
    <p:sldId id="638" r:id="rId26"/>
    <p:sldId id="639" r:id="rId27"/>
    <p:sldId id="640" r:id="rId28"/>
    <p:sldId id="626" r:id="rId29"/>
    <p:sldId id="536" r:id="rId3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66FF"/>
    <a:srgbClr val="000000"/>
    <a:srgbClr val="FFFF00"/>
    <a:srgbClr val="000099"/>
    <a:srgbClr val="6F232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944" autoAdjust="0"/>
    <p:restoredTop sz="86409" autoAdjust="0"/>
  </p:normalViewPr>
  <p:slideViewPr>
    <p:cSldViewPr>
      <p:cViewPr varScale="1">
        <p:scale>
          <a:sx n="45" d="100"/>
          <a:sy n="45" d="100"/>
        </p:scale>
        <p:origin x="42" y="9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7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pozovalp\&#1052;&#1086;&#1080;%20&#1076;&#1086;&#1082;&#1091;&#1084;&#1077;&#1085;&#1090;&#1099;\&#1048;&#1053;&#1053;&#1054;&#1042;&#1040;&#1062;&#1048;&#1054;&#1053;&#1053;&#1067;&#1045;%20&#1055;&#1056;&#1054;&#1043;&#1056;&#1040;&#1052;&#1052;&#1067;\&#1048;&#1085;&#1085;&#1086;&#1074;&#1072;&#1094;&#1080;&#1086;&#1085;&#1085;&#1072;&#1103;%20&#1076;&#1077;&#1103;&#1090;&#1077;&#1083;&#1100;&#1085;&#1086;&#1089;&#1090;&#1100;\2%20&#1072;&#1087;&#1088;&#1077;&#1083;&#1103;\&#1044;&#1083;&#1103;%20&#1044;&#1086;&#1082;&#1083;&#1072;&#1076;&#1072;.xlsx" TargetMode="External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cked"/>
        <c:varyColors val="0"/>
        <c:ser>
          <c:idx val="0"/>
          <c:order val="0"/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strRef>
              <c:f>(Лист1!$B$5;Лист1!$B$10;Лист1!$B$11)</c:f>
              <c:strCache>
                <c:ptCount val="3"/>
                <c:pt idx="0">
                  <c:v>2008 год</c:v>
                </c:pt>
                <c:pt idx="1">
                  <c:v>2013 год</c:v>
                </c:pt>
                <c:pt idx="2">
                  <c:v>2014 год</c:v>
                </c:pt>
              </c:strCache>
            </c:strRef>
          </c:cat>
          <c:val>
            <c:numRef>
              <c:f>(Лист1!$D$5;Лист1!$D$10;Лист1!$D$11)</c:f>
              <c:numCache>
                <c:formatCode>General</c:formatCode>
                <c:ptCount val="3"/>
                <c:pt idx="0">
                  <c:v>21</c:v>
                </c:pt>
                <c:pt idx="1">
                  <c:v>40</c:v>
                </c:pt>
                <c:pt idx="2">
                  <c:v>60.927200000000006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4559128"/>
        <c:axId val="494559520"/>
      </c:lineChart>
      <c:catAx>
        <c:axId val="4945591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94559520"/>
        <c:crosses val="autoZero"/>
        <c:auto val="1"/>
        <c:lblAlgn val="ctr"/>
        <c:lblOffset val="100"/>
        <c:noMultiLvlLbl val="0"/>
      </c:catAx>
      <c:valAx>
        <c:axId val="4945595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94559128"/>
        <c:crosses val="autoZero"/>
        <c:crossBetween val="between"/>
      </c:valAx>
    </c:plotArea>
    <c:legend>
      <c:legendPos val="r"/>
      <c:layout/>
      <c:overlay val="0"/>
    </c:legend>
    <c:plotVisOnly val="1"/>
    <c:dispBlanksAs val="zero"/>
    <c:showDLblsOverMax val="0"/>
  </c:chart>
  <c:spPr>
    <a:solidFill>
      <a:schemeClr val="bg1">
        <a:lumMod val="95000"/>
      </a:schemeClr>
    </a:solidFill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cked"/>
        <c:varyColors val="0"/>
        <c:ser>
          <c:idx val="0"/>
          <c:order val="0"/>
          <c:spPr>
            <a:ln>
              <a:solidFill>
                <a:srgbClr val="C00000"/>
              </a:solidFill>
            </a:ln>
          </c:spPr>
          <c:cat>
            <c:strRef>
              <c:f>(Лист1!$B$5;Лист1!$B$10;Лист1!$B$11)</c:f>
              <c:strCache>
                <c:ptCount val="3"/>
                <c:pt idx="0">
                  <c:v>2008 год</c:v>
                </c:pt>
                <c:pt idx="1">
                  <c:v>2013 год</c:v>
                </c:pt>
                <c:pt idx="2">
                  <c:v>2014 год</c:v>
                </c:pt>
              </c:strCache>
            </c:strRef>
          </c:cat>
          <c:val>
            <c:numRef>
              <c:f>(Лист1!$F$5;Лист1!$F$10;Лист1!$F$11)</c:f>
              <c:numCache>
                <c:formatCode>General</c:formatCode>
                <c:ptCount val="3"/>
                <c:pt idx="0">
                  <c:v>10</c:v>
                </c:pt>
                <c:pt idx="1">
                  <c:v>25</c:v>
                </c:pt>
                <c:pt idx="2">
                  <c:v>26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4565008"/>
        <c:axId val="494560304"/>
      </c:lineChart>
      <c:catAx>
        <c:axId val="4945650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94560304"/>
        <c:crosses val="autoZero"/>
        <c:auto val="1"/>
        <c:lblAlgn val="ctr"/>
        <c:lblOffset val="100"/>
        <c:noMultiLvlLbl val="0"/>
      </c:catAx>
      <c:valAx>
        <c:axId val="494560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94565008"/>
        <c:crosses val="autoZero"/>
        <c:crossBetween val="between"/>
      </c:valAx>
      <c:spPr>
        <a:solidFill>
          <a:prstClr val="white">
            <a:lumMod val="95000"/>
          </a:prstClr>
        </a:solidFill>
      </c:spPr>
    </c:plotArea>
    <c:legend>
      <c:legendPos val="r"/>
      <c:layout/>
      <c:overlay val="0"/>
    </c:legend>
    <c:plotVisOnly val="1"/>
    <c:dispBlanksAs val="zero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  <c:spPr>
        <a:solidFill>
          <a:prstClr val="white">
            <a:lumMod val="95000"/>
          </a:prstClr>
        </a:solidFill>
      </c:spPr>
    </c:floor>
    <c:sideWall>
      <c:thickness val="0"/>
      <c:spPr>
        <a:solidFill>
          <a:prstClr val="white">
            <a:lumMod val="95000"/>
          </a:prstClr>
        </a:solidFill>
      </c:spPr>
    </c:sideWall>
    <c:backWall>
      <c:thickness val="0"/>
      <c:spPr>
        <a:solidFill>
          <a:prstClr val="white">
            <a:lumMod val="95000"/>
          </a:prstClr>
        </a:solidFill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</c:spPr>
          <c:invertIfNegative val="0"/>
          <c:cat>
            <c:strRef>
              <c:f>(Лист1!$B$5;Лист1!$B$10;Лист1!$B$11)</c:f>
              <c:strCache>
                <c:ptCount val="3"/>
                <c:pt idx="0">
                  <c:v>2008 год</c:v>
                </c:pt>
                <c:pt idx="1">
                  <c:v>2013 год</c:v>
                </c:pt>
                <c:pt idx="2">
                  <c:v>2014 год</c:v>
                </c:pt>
              </c:strCache>
            </c:strRef>
          </c:cat>
          <c:val>
            <c:numRef>
              <c:f>(Лист1!$F$5;Лист1!$F$10;Лист1!$F$11)</c:f>
              <c:numCache>
                <c:formatCode>General</c:formatCode>
                <c:ptCount val="3"/>
                <c:pt idx="0">
                  <c:v>10</c:v>
                </c:pt>
                <c:pt idx="1">
                  <c:v>25</c:v>
                </c:pt>
                <c:pt idx="2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94561872"/>
        <c:axId val="494562264"/>
        <c:axId val="0"/>
      </c:bar3DChart>
      <c:catAx>
        <c:axId val="4945618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94562264"/>
        <c:crosses val="autoZero"/>
        <c:auto val="1"/>
        <c:lblAlgn val="ctr"/>
        <c:lblOffset val="100"/>
        <c:noMultiLvlLbl val="0"/>
      </c:catAx>
      <c:valAx>
        <c:axId val="494562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945618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0066CC"/>
            </a:solidFill>
          </c:spPr>
          <c:invertIfNegative val="0"/>
          <c:cat>
            <c:strRef>
              <c:f>(Лист2!$B$22,Лист2!$B$23,Лист2!$B$24)</c:f>
              <c:strCache>
                <c:ptCount val="3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</c:strCache>
            </c:strRef>
          </c:cat>
          <c:val>
            <c:numRef>
              <c:f>(Лист2!$D$22,Лист2!$D$23,Лист2!$D$24)</c:f>
              <c:numCache>
                <c:formatCode>General</c:formatCode>
                <c:ptCount val="3"/>
                <c:pt idx="0">
                  <c:v>85</c:v>
                </c:pt>
                <c:pt idx="1">
                  <c:v>90</c:v>
                </c:pt>
                <c:pt idx="2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94566184"/>
        <c:axId val="494563048"/>
        <c:axId val="0"/>
      </c:bar3DChart>
      <c:catAx>
        <c:axId val="4945661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94563048"/>
        <c:crosses val="autoZero"/>
        <c:auto val="1"/>
        <c:lblAlgn val="ctr"/>
        <c:lblOffset val="100"/>
        <c:noMultiLvlLbl val="0"/>
      </c:catAx>
      <c:valAx>
        <c:axId val="4945630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945661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</c:spPr>
          <c:invertIfNegative val="0"/>
          <c:val>
            <c:numRef>
              <c:f>(Лист3!$C$5;Лист3!$C$6;Лист3!$C$7)</c:f>
              <c:numCache>
                <c:formatCode>General</c:formatCode>
                <c:ptCount val="3"/>
                <c:pt idx="0">
                  <c:v>41</c:v>
                </c:pt>
                <c:pt idx="1">
                  <c:v>46</c:v>
                </c:pt>
                <c:pt idx="2">
                  <c:v>52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(Лист3!$B$5;Лист3!$B$6;Лист3!$B$7)</c15:sqref>
                        </c15:formulaRef>
                      </c:ext>
                    </c:extLst>
                    <c:strCache>
                      <c:ptCount val="3"/>
                      <c:pt idx="0">
                        <c:v>2001 - 2012 год</c:v>
                      </c:pt>
                      <c:pt idx="1">
                        <c:v>2012-2013 год</c:v>
                      </c:pt>
                      <c:pt idx="2">
                        <c:v>2013-2014 год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94567360"/>
        <c:axId val="494567752"/>
        <c:axId val="0"/>
      </c:bar3DChart>
      <c:catAx>
        <c:axId val="4945673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94567752"/>
        <c:crosses val="autoZero"/>
        <c:auto val="1"/>
        <c:lblAlgn val="ctr"/>
        <c:lblOffset val="100"/>
        <c:noMultiLvlLbl val="0"/>
      </c:catAx>
      <c:valAx>
        <c:axId val="494567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945673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77892B-C430-4076-B88D-6ED5A39C601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A54E9A-B91C-4722-AC96-A454EF7362B3}" type="pres">
      <dgm:prSet presAssocID="{6D77892B-C430-4076-B88D-6ED5A39C60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FBF365B-E8E9-4906-AED8-6CC7C784F2F2}" type="presOf" srcId="{6D77892B-C430-4076-B88D-6ED5A39C601F}" destId="{14A54E9A-B91C-4722-AC96-A454EF7362B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EB7060E-F3E4-490F-BC25-8FA737F17A7C}" type="doc">
      <dgm:prSet loTypeId="urn:microsoft.com/office/officeart/2005/8/layout/hList2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C96EF6-22D7-444F-BD9A-8433E22EE6BB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35 участников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2EF7D66B-1AFD-40B2-A31A-EE8D3933F4C8}" type="parTrans" cxnId="{C97C818A-1528-473B-B146-C93F00512C43}">
      <dgm:prSet/>
      <dgm:spPr/>
      <dgm:t>
        <a:bodyPr/>
        <a:lstStyle/>
        <a:p>
          <a:endParaRPr lang="ru-RU"/>
        </a:p>
      </dgm:t>
    </dgm:pt>
    <dgm:pt modelId="{E40F1E4F-11B4-4C56-A247-BCDDB12AAB4E}" type="sibTrans" cxnId="{C97C818A-1528-473B-B146-C93F00512C43}">
      <dgm:prSet/>
      <dgm:spPr/>
      <dgm:t>
        <a:bodyPr/>
        <a:lstStyle/>
        <a:p>
          <a:endParaRPr lang="ru-RU"/>
        </a:p>
      </dgm:t>
    </dgm:pt>
    <dgm:pt modelId="{A5361F2B-A124-4188-B776-3DEB05628822}">
      <dgm:prSet phldrT="[Текст]"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dkEdge">
          <a:bevelT w="139700" h="139700" prst="divot"/>
        </a:sp3d>
      </dgm:spPr>
      <dgm:t>
        <a:bodyPr/>
        <a:lstStyle/>
        <a:p>
          <a:r>
            <a:rPr lang="ru-RU" dirty="0" smtClean="0"/>
            <a:t>Волгоградская область</a:t>
          </a:r>
          <a:endParaRPr lang="ru-RU" dirty="0"/>
        </a:p>
      </dgm:t>
    </dgm:pt>
    <dgm:pt modelId="{A2E87406-A288-431A-90CB-D88D0A504D7F}" type="parTrans" cxnId="{698F0088-194D-4264-877C-A5D843AFEE88}">
      <dgm:prSet/>
      <dgm:spPr/>
      <dgm:t>
        <a:bodyPr/>
        <a:lstStyle/>
        <a:p>
          <a:endParaRPr lang="ru-RU"/>
        </a:p>
      </dgm:t>
    </dgm:pt>
    <dgm:pt modelId="{E49950BE-F0E4-4F19-8F0A-1F167A50B0D6}" type="sibTrans" cxnId="{698F0088-194D-4264-877C-A5D843AFEE88}">
      <dgm:prSet/>
      <dgm:spPr/>
      <dgm:t>
        <a:bodyPr/>
        <a:lstStyle/>
        <a:p>
          <a:endParaRPr lang="ru-RU"/>
        </a:p>
      </dgm:t>
    </dgm:pt>
    <dgm:pt modelId="{1E5215F8-2069-4C0A-9A15-03BE5A8E2863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со всех уголков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708F01A6-F4C8-41C6-A9CD-CD8AD5143FE1}" type="parTrans" cxnId="{250E4681-F127-4A87-AD86-E12D30F4018C}">
      <dgm:prSet/>
      <dgm:spPr/>
      <dgm:t>
        <a:bodyPr/>
        <a:lstStyle/>
        <a:p>
          <a:endParaRPr lang="ru-RU"/>
        </a:p>
      </dgm:t>
    </dgm:pt>
    <dgm:pt modelId="{234FFAFD-FF34-4D69-B984-650B47C57428}" type="sibTrans" cxnId="{250E4681-F127-4A87-AD86-E12D30F4018C}">
      <dgm:prSet/>
      <dgm:spPr/>
      <dgm:t>
        <a:bodyPr/>
        <a:lstStyle/>
        <a:p>
          <a:endParaRPr lang="ru-RU"/>
        </a:p>
      </dgm:t>
    </dgm:pt>
    <dgm:pt modelId="{00118233-735F-4777-A55D-D81895537DE8}">
      <dgm:prSet phldrT="[Текст]"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39700" h="139700" prst="relaxedInset"/>
        </a:sp3d>
      </dgm:spPr>
      <dgm:t>
        <a:bodyPr/>
        <a:lstStyle/>
        <a:p>
          <a:endParaRPr lang="ru-RU" dirty="0"/>
        </a:p>
      </dgm:t>
    </dgm:pt>
    <dgm:pt modelId="{5AE0461A-0106-454A-B1DC-10C0144D4F57}" type="parTrans" cxnId="{01CD3D39-C819-4853-B988-00281C85AC35}">
      <dgm:prSet/>
      <dgm:spPr/>
      <dgm:t>
        <a:bodyPr/>
        <a:lstStyle/>
        <a:p>
          <a:endParaRPr lang="ru-RU"/>
        </a:p>
      </dgm:t>
    </dgm:pt>
    <dgm:pt modelId="{87F2E152-EED9-4424-8A30-D50DFE73A761}" type="sibTrans" cxnId="{01CD3D39-C819-4853-B988-00281C85AC35}">
      <dgm:prSet/>
      <dgm:spPr/>
      <dgm:t>
        <a:bodyPr/>
        <a:lstStyle/>
        <a:p>
          <a:endParaRPr lang="ru-RU"/>
        </a:p>
      </dgm:t>
    </dgm:pt>
    <dgm:pt modelId="{96635F61-99B0-42BB-8C18-15530D064CF7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России</a:t>
          </a:r>
          <a:endParaRPr lang="ru-RU" sz="32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306CB6-D6C6-4433-9EAC-3A4CC32C32F8}" type="parTrans" cxnId="{88D07EE4-1434-4027-9D71-4622D8DD7A70}">
      <dgm:prSet/>
      <dgm:spPr/>
      <dgm:t>
        <a:bodyPr/>
        <a:lstStyle/>
        <a:p>
          <a:endParaRPr lang="ru-RU"/>
        </a:p>
      </dgm:t>
    </dgm:pt>
    <dgm:pt modelId="{034A9E2D-4990-4402-AA09-8B24507A995C}" type="sibTrans" cxnId="{88D07EE4-1434-4027-9D71-4622D8DD7A70}">
      <dgm:prSet/>
      <dgm:spPr/>
      <dgm:t>
        <a:bodyPr/>
        <a:lstStyle/>
        <a:p>
          <a:endParaRPr lang="ru-RU"/>
        </a:p>
      </dgm:t>
    </dgm:pt>
    <dgm:pt modelId="{7E02A0DB-A2AF-4507-BBDB-71C48B7BCC77}">
      <dgm:prSet phldrT="[Текст]"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prst="slope"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Чувашская Республика</a:t>
          </a:r>
          <a:endParaRPr lang="ru-RU" dirty="0">
            <a:solidFill>
              <a:schemeClr val="tx1"/>
            </a:solidFill>
          </a:endParaRPr>
        </a:p>
      </dgm:t>
    </dgm:pt>
    <dgm:pt modelId="{6E47037F-4346-4441-979D-69E92009BC52}" type="parTrans" cxnId="{CCF3907B-D7D4-4005-8D13-F49E2B125D8E}">
      <dgm:prSet/>
      <dgm:spPr/>
      <dgm:t>
        <a:bodyPr/>
        <a:lstStyle/>
        <a:p>
          <a:endParaRPr lang="ru-RU"/>
        </a:p>
      </dgm:t>
    </dgm:pt>
    <dgm:pt modelId="{0C7909B4-7FCC-40A8-85AE-58453401F041}" type="sibTrans" cxnId="{CCF3907B-D7D4-4005-8D13-F49E2B125D8E}">
      <dgm:prSet/>
      <dgm:spPr/>
      <dgm:t>
        <a:bodyPr/>
        <a:lstStyle/>
        <a:p>
          <a:endParaRPr lang="ru-RU"/>
        </a:p>
      </dgm:t>
    </dgm:pt>
    <dgm:pt modelId="{97479191-8006-4180-B822-801146066973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dkEdge">
          <a:bevelT w="139700" h="139700" prst="divot"/>
        </a:sp3d>
      </dgm:spPr>
      <dgm:t>
        <a:bodyPr/>
        <a:lstStyle/>
        <a:p>
          <a:r>
            <a:rPr lang="ru-RU" dirty="0" smtClean="0"/>
            <a:t>Ставропольский край</a:t>
          </a:r>
          <a:endParaRPr lang="ru-RU" dirty="0"/>
        </a:p>
      </dgm:t>
    </dgm:pt>
    <dgm:pt modelId="{36632C08-BB69-4F7A-A594-6F57CE2D2AFC}" type="parTrans" cxnId="{505D2DA5-651C-4464-940B-2A425DC863BB}">
      <dgm:prSet/>
      <dgm:spPr/>
      <dgm:t>
        <a:bodyPr/>
        <a:lstStyle/>
        <a:p>
          <a:endParaRPr lang="ru-RU"/>
        </a:p>
      </dgm:t>
    </dgm:pt>
    <dgm:pt modelId="{92DF2540-CD95-410F-8BC9-761664C3EDC7}" type="sibTrans" cxnId="{505D2DA5-651C-4464-940B-2A425DC863BB}">
      <dgm:prSet/>
      <dgm:spPr/>
      <dgm:t>
        <a:bodyPr/>
        <a:lstStyle/>
        <a:p>
          <a:endParaRPr lang="ru-RU"/>
        </a:p>
      </dgm:t>
    </dgm:pt>
    <dgm:pt modelId="{6E3CA1F3-5AD7-4497-8B50-08C0867C8A7D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dkEdge">
          <a:bevelT w="139700" h="139700" prst="divot"/>
        </a:sp3d>
      </dgm:spPr>
      <dgm:t>
        <a:bodyPr/>
        <a:lstStyle/>
        <a:p>
          <a:r>
            <a:rPr lang="ru-RU" dirty="0" smtClean="0"/>
            <a:t>Пермский край</a:t>
          </a:r>
          <a:endParaRPr lang="ru-RU" dirty="0"/>
        </a:p>
      </dgm:t>
    </dgm:pt>
    <dgm:pt modelId="{F5BB5C40-5421-42CD-814B-EE9502D265A0}" type="parTrans" cxnId="{53BEA4F1-5375-4B83-888A-E3C139D8E399}">
      <dgm:prSet/>
      <dgm:spPr/>
      <dgm:t>
        <a:bodyPr/>
        <a:lstStyle/>
        <a:p>
          <a:endParaRPr lang="ru-RU"/>
        </a:p>
      </dgm:t>
    </dgm:pt>
    <dgm:pt modelId="{B5A0B979-64CD-4F95-A103-AA8CDE1FB3FA}" type="sibTrans" cxnId="{53BEA4F1-5375-4B83-888A-E3C139D8E399}">
      <dgm:prSet/>
      <dgm:spPr/>
      <dgm:t>
        <a:bodyPr/>
        <a:lstStyle/>
        <a:p>
          <a:endParaRPr lang="ru-RU"/>
        </a:p>
      </dgm:t>
    </dgm:pt>
    <dgm:pt modelId="{8121F7E0-0D96-4AD5-B360-E3DE70F3C157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dkEdge">
          <a:bevelT w="139700" h="139700" prst="divot"/>
        </a:sp3d>
      </dgm:spPr>
      <dgm:t>
        <a:bodyPr/>
        <a:lstStyle/>
        <a:p>
          <a:r>
            <a:rPr lang="ru-RU" dirty="0" smtClean="0"/>
            <a:t>Санкт-Петербург</a:t>
          </a:r>
          <a:endParaRPr lang="ru-RU" dirty="0"/>
        </a:p>
      </dgm:t>
    </dgm:pt>
    <dgm:pt modelId="{30B4ACA2-FEEE-46F5-BE12-76DF3ECC9A0A}" type="parTrans" cxnId="{661BF329-8303-47F9-A4FC-43D929C7043F}">
      <dgm:prSet/>
      <dgm:spPr/>
      <dgm:t>
        <a:bodyPr/>
        <a:lstStyle/>
        <a:p>
          <a:endParaRPr lang="ru-RU"/>
        </a:p>
      </dgm:t>
    </dgm:pt>
    <dgm:pt modelId="{BB892E94-3CCE-42DA-9E85-6248A7564F0A}" type="sibTrans" cxnId="{661BF329-8303-47F9-A4FC-43D929C7043F}">
      <dgm:prSet/>
      <dgm:spPr/>
      <dgm:t>
        <a:bodyPr/>
        <a:lstStyle/>
        <a:p>
          <a:endParaRPr lang="ru-RU"/>
        </a:p>
      </dgm:t>
    </dgm:pt>
    <dgm:pt modelId="{BAAF9A0A-0C6B-4837-95CA-DB67EE67864E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dkEdge">
          <a:bevelT w="139700" h="139700" prst="divot"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Дагестан</a:t>
          </a:r>
          <a:endParaRPr lang="ru-RU" dirty="0">
            <a:solidFill>
              <a:schemeClr val="tx1"/>
            </a:solidFill>
          </a:endParaRPr>
        </a:p>
      </dgm:t>
    </dgm:pt>
    <dgm:pt modelId="{2D824667-109A-4405-B65B-3C4F0EBF3027}" type="parTrans" cxnId="{8C6539EE-D4A6-40E7-8A8A-F6334446287E}">
      <dgm:prSet/>
      <dgm:spPr/>
      <dgm:t>
        <a:bodyPr/>
        <a:lstStyle/>
        <a:p>
          <a:endParaRPr lang="ru-RU"/>
        </a:p>
      </dgm:t>
    </dgm:pt>
    <dgm:pt modelId="{23A15612-E7F6-47CF-A918-84F6932DF19B}" type="sibTrans" cxnId="{8C6539EE-D4A6-40E7-8A8A-F6334446287E}">
      <dgm:prSet/>
      <dgm:spPr/>
      <dgm:t>
        <a:bodyPr/>
        <a:lstStyle/>
        <a:p>
          <a:endParaRPr lang="ru-RU"/>
        </a:p>
      </dgm:t>
    </dgm:pt>
    <dgm:pt modelId="{C7C8A590-0F27-4344-BF4D-8C1700F86CBF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dkEdge">
          <a:bevelT w="139700" h="139700" prst="divot"/>
        </a:sp3d>
      </dgm:spPr>
      <dgm:t>
        <a:bodyPr/>
        <a:lstStyle/>
        <a:p>
          <a:r>
            <a:rPr lang="ru-RU" dirty="0" smtClean="0"/>
            <a:t>Московская область</a:t>
          </a:r>
          <a:endParaRPr lang="ru-RU" dirty="0"/>
        </a:p>
      </dgm:t>
    </dgm:pt>
    <dgm:pt modelId="{42127EFE-6E44-44B0-AD67-0EF89E9BFBD4}" type="parTrans" cxnId="{2B86DB46-AEA9-40CB-9943-9B644C6C56FB}">
      <dgm:prSet/>
      <dgm:spPr/>
      <dgm:t>
        <a:bodyPr/>
        <a:lstStyle/>
        <a:p>
          <a:endParaRPr lang="ru-RU"/>
        </a:p>
      </dgm:t>
    </dgm:pt>
    <dgm:pt modelId="{9082386D-7F70-4B74-B814-1AC7136D2991}" type="sibTrans" cxnId="{2B86DB46-AEA9-40CB-9943-9B644C6C56FB}">
      <dgm:prSet/>
      <dgm:spPr/>
      <dgm:t>
        <a:bodyPr/>
        <a:lstStyle/>
        <a:p>
          <a:endParaRPr lang="ru-RU"/>
        </a:p>
      </dgm:t>
    </dgm:pt>
    <dgm:pt modelId="{17783FCC-5DEB-4148-81D8-5B855ABD1BFD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dkEdge">
          <a:bevelT w="139700" h="139700" prst="divot"/>
        </a:sp3d>
      </dgm:spPr>
      <dgm:t>
        <a:bodyPr/>
        <a:lstStyle/>
        <a:p>
          <a:r>
            <a:rPr lang="ru-RU" dirty="0" smtClean="0"/>
            <a:t>Кировская область</a:t>
          </a:r>
          <a:endParaRPr lang="ru-RU" dirty="0"/>
        </a:p>
      </dgm:t>
    </dgm:pt>
    <dgm:pt modelId="{B4472333-AE0F-482F-BECC-255FB47AC9B8}" type="parTrans" cxnId="{5A09C28A-5190-4924-B2CB-F0E35236DFE9}">
      <dgm:prSet/>
      <dgm:spPr/>
      <dgm:t>
        <a:bodyPr/>
        <a:lstStyle/>
        <a:p>
          <a:endParaRPr lang="ru-RU"/>
        </a:p>
      </dgm:t>
    </dgm:pt>
    <dgm:pt modelId="{B0487FFF-39A7-4E97-ADBC-1D25D454411D}" type="sibTrans" cxnId="{5A09C28A-5190-4924-B2CB-F0E35236DFE9}">
      <dgm:prSet/>
      <dgm:spPr/>
      <dgm:t>
        <a:bodyPr/>
        <a:lstStyle/>
        <a:p>
          <a:endParaRPr lang="ru-RU"/>
        </a:p>
      </dgm:t>
    </dgm:pt>
    <dgm:pt modelId="{9CC39F3B-6920-4A03-B1DB-F82A3A9666D4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dkEdge">
          <a:bevelT w="139700" h="139700" prst="divot"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Республика Адыгея</a:t>
          </a:r>
          <a:endParaRPr lang="ru-RU" dirty="0">
            <a:solidFill>
              <a:schemeClr val="tx1"/>
            </a:solidFill>
          </a:endParaRPr>
        </a:p>
      </dgm:t>
    </dgm:pt>
    <dgm:pt modelId="{37B76981-3FF5-42B7-88A1-CF48E2110B34}" type="parTrans" cxnId="{20CDB254-735F-49B8-84AD-9AEE025CD9A2}">
      <dgm:prSet/>
      <dgm:spPr/>
      <dgm:t>
        <a:bodyPr/>
        <a:lstStyle/>
        <a:p>
          <a:endParaRPr lang="ru-RU"/>
        </a:p>
      </dgm:t>
    </dgm:pt>
    <dgm:pt modelId="{477D8A0A-E61C-4319-B602-EFE5A0D37A67}" type="sibTrans" cxnId="{20CDB254-735F-49B8-84AD-9AEE025CD9A2}">
      <dgm:prSet/>
      <dgm:spPr/>
      <dgm:t>
        <a:bodyPr/>
        <a:lstStyle/>
        <a:p>
          <a:endParaRPr lang="ru-RU"/>
        </a:p>
      </dgm:t>
    </dgm:pt>
    <dgm:pt modelId="{737F42CD-0056-43A7-BBEE-9928A3C388FA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dkEdge">
          <a:bevelT w="139700" h="139700" prst="divot"/>
        </a:sp3d>
      </dgm:spPr>
      <dgm:t>
        <a:bodyPr/>
        <a:lstStyle/>
        <a:p>
          <a:r>
            <a:rPr lang="ru-RU" dirty="0" smtClean="0"/>
            <a:t>Тульская область</a:t>
          </a:r>
          <a:endParaRPr lang="ru-RU" dirty="0"/>
        </a:p>
      </dgm:t>
    </dgm:pt>
    <dgm:pt modelId="{E08197E7-C4B5-4257-B8F2-C94A8834395E}" type="parTrans" cxnId="{103923F3-D70C-4BE7-B631-2F287203A5E9}">
      <dgm:prSet/>
      <dgm:spPr/>
      <dgm:t>
        <a:bodyPr/>
        <a:lstStyle/>
        <a:p>
          <a:endParaRPr lang="ru-RU"/>
        </a:p>
      </dgm:t>
    </dgm:pt>
    <dgm:pt modelId="{CD6C11ED-0309-4B6F-A5B6-13D0CA6D983A}" type="sibTrans" cxnId="{103923F3-D70C-4BE7-B631-2F287203A5E9}">
      <dgm:prSet/>
      <dgm:spPr/>
      <dgm:t>
        <a:bodyPr/>
        <a:lstStyle/>
        <a:p>
          <a:endParaRPr lang="ru-RU"/>
        </a:p>
      </dgm:t>
    </dgm:pt>
    <dgm:pt modelId="{C200D337-8133-43AD-A701-7E87E4B909DC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dkEdge">
          <a:bevelT w="139700" h="139700" prst="divot"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Республика Бурятия</a:t>
          </a:r>
          <a:endParaRPr lang="ru-RU" dirty="0">
            <a:solidFill>
              <a:schemeClr val="tx1"/>
            </a:solidFill>
          </a:endParaRPr>
        </a:p>
      </dgm:t>
    </dgm:pt>
    <dgm:pt modelId="{BAA6D8E2-A2E6-4DFF-AE5F-D89242A6CE66}" type="parTrans" cxnId="{7E020B35-9BD2-483B-A7B2-C287B98A2C92}">
      <dgm:prSet/>
      <dgm:spPr/>
      <dgm:t>
        <a:bodyPr/>
        <a:lstStyle/>
        <a:p>
          <a:endParaRPr lang="ru-RU"/>
        </a:p>
      </dgm:t>
    </dgm:pt>
    <dgm:pt modelId="{86AC4CC4-00E4-4C91-8713-0B8731E58746}" type="sibTrans" cxnId="{7E020B35-9BD2-483B-A7B2-C287B98A2C92}">
      <dgm:prSet/>
      <dgm:spPr/>
      <dgm:t>
        <a:bodyPr/>
        <a:lstStyle/>
        <a:p>
          <a:endParaRPr lang="ru-RU"/>
        </a:p>
      </dgm:t>
    </dgm:pt>
    <dgm:pt modelId="{8779A743-C1F0-4D31-8FFC-7996028F3351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dkEdge">
          <a:bevelT w="139700" h="139700" prst="divot"/>
        </a:sp3d>
      </dgm:spPr>
      <dgm:t>
        <a:bodyPr/>
        <a:lstStyle/>
        <a:p>
          <a:r>
            <a:rPr lang="ru-RU" dirty="0" smtClean="0"/>
            <a:t>Оренбургская область</a:t>
          </a:r>
          <a:endParaRPr lang="ru-RU" dirty="0"/>
        </a:p>
      </dgm:t>
    </dgm:pt>
    <dgm:pt modelId="{A0B624BA-9047-47D3-9626-15FF47F873F5}" type="parTrans" cxnId="{3610E494-F8E1-457E-8D9E-6C32DCCB3104}">
      <dgm:prSet/>
      <dgm:spPr/>
      <dgm:t>
        <a:bodyPr/>
        <a:lstStyle/>
        <a:p>
          <a:endParaRPr lang="ru-RU"/>
        </a:p>
      </dgm:t>
    </dgm:pt>
    <dgm:pt modelId="{9554F7B5-926B-4B88-85CF-E2A1430C8620}" type="sibTrans" cxnId="{3610E494-F8E1-457E-8D9E-6C32DCCB3104}">
      <dgm:prSet/>
      <dgm:spPr/>
      <dgm:t>
        <a:bodyPr/>
        <a:lstStyle/>
        <a:p>
          <a:endParaRPr lang="ru-RU"/>
        </a:p>
      </dgm:t>
    </dgm:pt>
    <dgm:pt modelId="{BF661ADA-E010-4B2B-9BD2-F9EF2DEA8EF4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dkEdge">
          <a:bevelT w="139700" h="139700" prst="divot"/>
        </a:sp3d>
      </dgm:spPr>
      <dgm:t>
        <a:bodyPr/>
        <a:lstStyle/>
        <a:p>
          <a:r>
            <a:rPr lang="ru-RU" dirty="0" smtClean="0"/>
            <a:t>Москва</a:t>
          </a:r>
          <a:endParaRPr lang="ru-RU" dirty="0"/>
        </a:p>
      </dgm:t>
    </dgm:pt>
    <dgm:pt modelId="{144AFB7E-8513-403F-9CB5-D8EEE34B8358}" type="parTrans" cxnId="{D3067849-C392-49DF-BF04-B84986F7E1D8}">
      <dgm:prSet/>
      <dgm:spPr/>
      <dgm:t>
        <a:bodyPr/>
        <a:lstStyle/>
        <a:p>
          <a:endParaRPr lang="ru-RU"/>
        </a:p>
      </dgm:t>
    </dgm:pt>
    <dgm:pt modelId="{BBC9A8EF-DE4A-4403-B8DD-C082A71CDFF3}" type="sibTrans" cxnId="{D3067849-C392-49DF-BF04-B84986F7E1D8}">
      <dgm:prSet/>
      <dgm:spPr/>
      <dgm:t>
        <a:bodyPr/>
        <a:lstStyle/>
        <a:p>
          <a:endParaRPr lang="ru-RU"/>
        </a:p>
      </dgm:t>
    </dgm:pt>
    <dgm:pt modelId="{857C4409-BE04-4151-933B-DD2333B5DEF7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39700" h="139700" prst="relaxedInset"/>
        </a:sp3d>
      </dgm:spPr>
      <dgm:t>
        <a:bodyPr/>
        <a:lstStyle/>
        <a:p>
          <a:r>
            <a:rPr lang="ru-RU" dirty="0" smtClean="0"/>
            <a:t>Краснодарский край</a:t>
          </a:r>
          <a:endParaRPr lang="ru-RU" dirty="0"/>
        </a:p>
      </dgm:t>
    </dgm:pt>
    <dgm:pt modelId="{E7171D87-3424-4749-B9AB-65021D626969}" type="parTrans" cxnId="{34890506-285F-45FD-89FC-D00C91EE204F}">
      <dgm:prSet/>
      <dgm:spPr/>
      <dgm:t>
        <a:bodyPr/>
        <a:lstStyle/>
        <a:p>
          <a:endParaRPr lang="ru-RU"/>
        </a:p>
      </dgm:t>
    </dgm:pt>
    <dgm:pt modelId="{EB0CCF2B-0741-4A33-853B-B981FC19ED5C}" type="sibTrans" cxnId="{34890506-285F-45FD-89FC-D00C91EE204F}">
      <dgm:prSet/>
      <dgm:spPr/>
      <dgm:t>
        <a:bodyPr/>
        <a:lstStyle/>
        <a:p>
          <a:endParaRPr lang="ru-RU"/>
        </a:p>
      </dgm:t>
    </dgm:pt>
    <dgm:pt modelId="{72B52DBA-97D9-41A0-A8D4-7A28D5699C4D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39700" h="139700" prst="relaxedInset"/>
        </a:sp3d>
      </dgm:spPr>
      <dgm:t>
        <a:bodyPr/>
        <a:lstStyle/>
        <a:p>
          <a:r>
            <a:rPr lang="ru-RU" dirty="0" smtClean="0"/>
            <a:t>Красноярский край</a:t>
          </a:r>
          <a:endParaRPr lang="ru-RU" dirty="0"/>
        </a:p>
      </dgm:t>
    </dgm:pt>
    <dgm:pt modelId="{27435524-82C7-41CE-97B9-5F361DFEE995}" type="parTrans" cxnId="{F42F74EC-E85A-445F-BA7A-4D9E555292EB}">
      <dgm:prSet/>
      <dgm:spPr/>
      <dgm:t>
        <a:bodyPr/>
        <a:lstStyle/>
        <a:p>
          <a:endParaRPr lang="ru-RU"/>
        </a:p>
      </dgm:t>
    </dgm:pt>
    <dgm:pt modelId="{E4493674-A90D-4667-A121-B62E0E057C99}" type="sibTrans" cxnId="{F42F74EC-E85A-445F-BA7A-4D9E555292EB}">
      <dgm:prSet/>
      <dgm:spPr/>
      <dgm:t>
        <a:bodyPr/>
        <a:lstStyle/>
        <a:p>
          <a:endParaRPr lang="ru-RU"/>
        </a:p>
      </dgm:t>
    </dgm:pt>
    <dgm:pt modelId="{72A2CEC4-E688-447C-B8CC-4D7C2347F875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39700" h="139700" prst="relaxedInset"/>
        </a:sp3d>
      </dgm:spPr>
      <dgm:t>
        <a:bodyPr/>
        <a:lstStyle/>
        <a:p>
          <a:r>
            <a:rPr lang="ru-RU" dirty="0" smtClean="0"/>
            <a:t>Липецкая область</a:t>
          </a:r>
          <a:endParaRPr lang="ru-RU" dirty="0"/>
        </a:p>
      </dgm:t>
    </dgm:pt>
    <dgm:pt modelId="{8BA604DD-1EFC-449C-86A0-85B0DCF68524}" type="parTrans" cxnId="{1919AD48-77AD-41CD-BD55-2C24E8B4DC0B}">
      <dgm:prSet/>
      <dgm:spPr/>
      <dgm:t>
        <a:bodyPr/>
        <a:lstStyle/>
        <a:p>
          <a:endParaRPr lang="ru-RU"/>
        </a:p>
      </dgm:t>
    </dgm:pt>
    <dgm:pt modelId="{AD9A96E0-C2B0-4EE7-B6DA-1583ECEC204C}" type="sibTrans" cxnId="{1919AD48-77AD-41CD-BD55-2C24E8B4DC0B}">
      <dgm:prSet/>
      <dgm:spPr/>
      <dgm:t>
        <a:bodyPr/>
        <a:lstStyle/>
        <a:p>
          <a:endParaRPr lang="ru-RU"/>
        </a:p>
      </dgm:t>
    </dgm:pt>
    <dgm:pt modelId="{D334C258-7A0F-4927-9B23-3C855A36A521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39700" h="139700" prst="relaxedInset"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Чеченская республика</a:t>
          </a:r>
          <a:endParaRPr lang="ru-RU" dirty="0">
            <a:solidFill>
              <a:schemeClr val="tx1"/>
            </a:solidFill>
          </a:endParaRPr>
        </a:p>
      </dgm:t>
    </dgm:pt>
    <dgm:pt modelId="{35593619-6904-4A4A-A00A-1642F5D4C3C6}" type="parTrans" cxnId="{0FB1E1CD-A759-49F1-9A87-E14AC6160941}">
      <dgm:prSet/>
      <dgm:spPr/>
      <dgm:t>
        <a:bodyPr/>
        <a:lstStyle/>
        <a:p>
          <a:endParaRPr lang="ru-RU"/>
        </a:p>
      </dgm:t>
    </dgm:pt>
    <dgm:pt modelId="{032656C7-6A00-4BC7-A334-BA7ADCD95CD7}" type="sibTrans" cxnId="{0FB1E1CD-A759-49F1-9A87-E14AC6160941}">
      <dgm:prSet/>
      <dgm:spPr/>
      <dgm:t>
        <a:bodyPr/>
        <a:lstStyle/>
        <a:p>
          <a:endParaRPr lang="ru-RU"/>
        </a:p>
      </dgm:t>
    </dgm:pt>
    <dgm:pt modelId="{BBAAE915-3B70-4997-A2FE-1F33EB101ABA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39700" h="139700" prst="relaxedInset"/>
        </a:sp3d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Республика Башкортостан</a:t>
          </a:r>
          <a:endParaRPr lang="ru-RU" dirty="0">
            <a:solidFill>
              <a:schemeClr val="tx1"/>
            </a:solidFill>
          </a:endParaRPr>
        </a:p>
      </dgm:t>
    </dgm:pt>
    <dgm:pt modelId="{8D18F293-BCB8-414F-AEBC-5FEE3B47B211}" type="parTrans" cxnId="{E07B873C-BBE7-47EA-A49C-5D80C8197E7A}">
      <dgm:prSet/>
      <dgm:spPr/>
      <dgm:t>
        <a:bodyPr/>
        <a:lstStyle/>
        <a:p>
          <a:endParaRPr lang="ru-RU"/>
        </a:p>
      </dgm:t>
    </dgm:pt>
    <dgm:pt modelId="{5BA1314A-E9CD-4DB8-A424-45D30ADC71B3}" type="sibTrans" cxnId="{E07B873C-BBE7-47EA-A49C-5D80C8197E7A}">
      <dgm:prSet/>
      <dgm:spPr/>
      <dgm:t>
        <a:bodyPr/>
        <a:lstStyle/>
        <a:p>
          <a:endParaRPr lang="ru-RU"/>
        </a:p>
      </dgm:t>
    </dgm:pt>
    <dgm:pt modelId="{D5B77C66-DFB9-4CD0-8F70-68C2C1E05679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39700" h="139700" prst="relaxedInset"/>
        </a:sp3d>
      </dgm:spPr>
      <dgm:t>
        <a:bodyPr/>
        <a:lstStyle/>
        <a:p>
          <a:r>
            <a:rPr lang="ru-RU" dirty="0" smtClean="0"/>
            <a:t>Владимирская область</a:t>
          </a:r>
          <a:endParaRPr lang="ru-RU" dirty="0"/>
        </a:p>
      </dgm:t>
    </dgm:pt>
    <dgm:pt modelId="{61A412ED-814E-4477-B9B7-80DD66835790}" type="parTrans" cxnId="{859E177A-CF56-4AC9-8B2F-0764D01D1734}">
      <dgm:prSet/>
      <dgm:spPr/>
      <dgm:t>
        <a:bodyPr/>
        <a:lstStyle/>
        <a:p>
          <a:endParaRPr lang="ru-RU"/>
        </a:p>
      </dgm:t>
    </dgm:pt>
    <dgm:pt modelId="{5C8FACA3-CB7B-433D-B6F1-D5002B717A1D}" type="sibTrans" cxnId="{859E177A-CF56-4AC9-8B2F-0764D01D1734}">
      <dgm:prSet/>
      <dgm:spPr/>
      <dgm:t>
        <a:bodyPr/>
        <a:lstStyle/>
        <a:p>
          <a:endParaRPr lang="ru-RU"/>
        </a:p>
      </dgm:t>
    </dgm:pt>
    <dgm:pt modelId="{829030C1-5A5D-4D44-99AC-219B2AF0DF40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39700" h="139700" prst="relaxedInset"/>
        </a:sp3d>
      </dgm:spPr>
      <dgm:t>
        <a:bodyPr/>
        <a:lstStyle/>
        <a:p>
          <a:r>
            <a:rPr lang="ru-RU" dirty="0" smtClean="0"/>
            <a:t>Самарская область</a:t>
          </a:r>
          <a:endParaRPr lang="ru-RU" dirty="0"/>
        </a:p>
      </dgm:t>
    </dgm:pt>
    <dgm:pt modelId="{F6286533-4F48-49FE-BFA5-4A90E19126DB}" type="parTrans" cxnId="{30DDFF98-D175-4160-AC50-69B8FD2A880A}">
      <dgm:prSet/>
      <dgm:spPr/>
      <dgm:t>
        <a:bodyPr/>
        <a:lstStyle/>
        <a:p>
          <a:endParaRPr lang="ru-RU"/>
        </a:p>
      </dgm:t>
    </dgm:pt>
    <dgm:pt modelId="{CB84D7C0-310D-4F04-87DF-91838CAE5B9B}" type="sibTrans" cxnId="{30DDFF98-D175-4160-AC50-69B8FD2A880A}">
      <dgm:prSet/>
      <dgm:spPr/>
      <dgm:t>
        <a:bodyPr/>
        <a:lstStyle/>
        <a:p>
          <a:endParaRPr lang="ru-RU"/>
        </a:p>
      </dgm:t>
    </dgm:pt>
    <dgm:pt modelId="{C2297C29-0E01-4CAB-A981-A16AE682DA63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39700" h="139700" prst="relaxedInset"/>
        </a:sp3d>
      </dgm:spPr>
      <dgm:t>
        <a:bodyPr/>
        <a:lstStyle/>
        <a:p>
          <a:r>
            <a:rPr lang="ru-RU" dirty="0" smtClean="0"/>
            <a:t>Тверская область</a:t>
          </a:r>
          <a:endParaRPr lang="ru-RU" dirty="0"/>
        </a:p>
      </dgm:t>
    </dgm:pt>
    <dgm:pt modelId="{EAA0601E-C561-4CA8-9C25-912E798CACD4}" type="parTrans" cxnId="{59EB5B37-F596-4582-A510-FB76C4D552D1}">
      <dgm:prSet/>
      <dgm:spPr/>
      <dgm:t>
        <a:bodyPr/>
        <a:lstStyle/>
        <a:p>
          <a:endParaRPr lang="ru-RU"/>
        </a:p>
      </dgm:t>
    </dgm:pt>
    <dgm:pt modelId="{04515A85-BEA0-4800-9239-552AE61090C3}" type="sibTrans" cxnId="{59EB5B37-F596-4582-A510-FB76C4D552D1}">
      <dgm:prSet/>
      <dgm:spPr/>
      <dgm:t>
        <a:bodyPr/>
        <a:lstStyle/>
        <a:p>
          <a:endParaRPr lang="ru-RU"/>
        </a:p>
      </dgm:t>
    </dgm:pt>
    <dgm:pt modelId="{10A180E1-72A0-42E7-A4DA-9C7865C64634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39700" h="139700" prst="relaxedInset"/>
        </a:sp3d>
      </dgm:spPr>
      <dgm:t>
        <a:bodyPr/>
        <a:lstStyle/>
        <a:p>
          <a:r>
            <a:rPr lang="ru-RU" dirty="0" smtClean="0"/>
            <a:t>Томская область</a:t>
          </a:r>
          <a:endParaRPr lang="ru-RU" dirty="0"/>
        </a:p>
      </dgm:t>
    </dgm:pt>
    <dgm:pt modelId="{6895B564-B3AC-44DF-8885-55D2CA159C13}" type="parTrans" cxnId="{2AE1AB93-935B-45B6-B790-F1E6327F7FF8}">
      <dgm:prSet/>
      <dgm:spPr/>
      <dgm:t>
        <a:bodyPr/>
        <a:lstStyle/>
        <a:p>
          <a:endParaRPr lang="ru-RU"/>
        </a:p>
      </dgm:t>
    </dgm:pt>
    <dgm:pt modelId="{DF7B77F9-B564-472A-97A3-01824367DFA8}" type="sibTrans" cxnId="{2AE1AB93-935B-45B6-B790-F1E6327F7FF8}">
      <dgm:prSet/>
      <dgm:spPr/>
      <dgm:t>
        <a:bodyPr/>
        <a:lstStyle/>
        <a:p>
          <a:endParaRPr lang="ru-RU"/>
        </a:p>
      </dgm:t>
    </dgm:pt>
    <dgm:pt modelId="{1172A0C0-1D27-4A48-AEF7-8805CB4A5912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39700" h="139700" prst="relaxedInset"/>
        </a:sp3d>
      </dgm:spPr>
      <dgm:t>
        <a:bodyPr/>
        <a:lstStyle/>
        <a:p>
          <a:r>
            <a:rPr lang="ru-RU" dirty="0" smtClean="0"/>
            <a:t>Смоленская область</a:t>
          </a:r>
          <a:endParaRPr lang="ru-RU" dirty="0"/>
        </a:p>
      </dgm:t>
    </dgm:pt>
    <dgm:pt modelId="{ACEED134-3C28-48EC-8117-9CC9711A4291}" type="parTrans" cxnId="{74D92328-24D4-4CB5-843D-360640330791}">
      <dgm:prSet/>
      <dgm:spPr/>
      <dgm:t>
        <a:bodyPr/>
        <a:lstStyle/>
        <a:p>
          <a:endParaRPr lang="ru-RU"/>
        </a:p>
      </dgm:t>
    </dgm:pt>
    <dgm:pt modelId="{AFCCD5F1-D48D-4974-B866-FA04F27F208C}" type="sibTrans" cxnId="{74D92328-24D4-4CB5-843D-360640330791}">
      <dgm:prSet/>
      <dgm:spPr/>
      <dgm:t>
        <a:bodyPr/>
        <a:lstStyle/>
        <a:p>
          <a:endParaRPr lang="ru-RU"/>
        </a:p>
      </dgm:t>
    </dgm:pt>
    <dgm:pt modelId="{9A9F09B0-7BA5-4A4E-8548-0C07F37BB4E6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39700" h="139700" prst="relaxedInset"/>
        </a:sp3d>
      </dgm:spPr>
      <dgm:t>
        <a:bodyPr/>
        <a:lstStyle/>
        <a:p>
          <a:r>
            <a:rPr lang="ru-RU" dirty="0" smtClean="0"/>
            <a:t>Ивановская область</a:t>
          </a:r>
          <a:endParaRPr lang="ru-RU" dirty="0"/>
        </a:p>
      </dgm:t>
    </dgm:pt>
    <dgm:pt modelId="{2DCB7984-3A34-4F12-83B5-D3ADAF954C05}" type="parTrans" cxnId="{7E2294D0-CB86-4A1B-AFD0-62C91FDCB60D}">
      <dgm:prSet/>
      <dgm:spPr/>
      <dgm:t>
        <a:bodyPr/>
        <a:lstStyle/>
        <a:p>
          <a:endParaRPr lang="ru-RU"/>
        </a:p>
      </dgm:t>
    </dgm:pt>
    <dgm:pt modelId="{40B61FBD-66EF-422B-8EF6-2903528CA2D3}" type="sibTrans" cxnId="{7E2294D0-CB86-4A1B-AFD0-62C91FDCB60D}">
      <dgm:prSet/>
      <dgm:spPr/>
      <dgm:t>
        <a:bodyPr/>
        <a:lstStyle/>
        <a:p>
          <a:endParaRPr lang="ru-RU"/>
        </a:p>
      </dgm:t>
    </dgm:pt>
    <dgm:pt modelId="{CF155F40-4D07-492B-BA50-31F091BD1695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39700" h="139700" prst="relaxedInset"/>
        </a:sp3d>
      </dgm:spPr>
      <dgm:t>
        <a:bodyPr/>
        <a:lstStyle/>
        <a:p>
          <a:r>
            <a:rPr lang="ru-RU" dirty="0" smtClean="0"/>
            <a:t>Омская область</a:t>
          </a:r>
          <a:endParaRPr lang="ru-RU" dirty="0"/>
        </a:p>
      </dgm:t>
    </dgm:pt>
    <dgm:pt modelId="{979B0D83-C251-495A-868D-C2880EA4EB08}" type="parTrans" cxnId="{68782C9F-F42C-4ECE-9F17-4873E213CC54}">
      <dgm:prSet/>
      <dgm:spPr/>
      <dgm:t>
        <a:bodyPr/>
        <a:lstStyle/>
        <a:p>
          <a:endParaRPr lang="ru-RU"/>
        </a:p>
      </dgm:t>
    </dgm:pt>
    <dgm:pt modelId="{AB2397C8-C03B-4011-B237-0DC78938114E}" type="sibTrans" cxnId="{68782C9F-F42C-4ECE-9F17-4873E213CC54}">
      <dgm:prSet/>
      <dgm:spPr/>
      <dgm:t>
        <a:bodyPr/>
        <a:lstStyle/>
        <a:p>
          <a:endParaRPr lang="ru-RU"/>
        </a:p>
      </dgm:t>
    </dgm:pt>
    <dgm:pt modelId="{927688EA-1DA4-412F-A67F-510104AE869A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prst="slope"/>
        </a:sp3d>
      </dgm:spPr>
      <dgm:t>
        <a:bodyPr/>
        <a:lstStyle/>
        <a:p>
          <a:r>
            <a:rPr lang="ru-RU" dirty="0" smtClean="0"/>
            <a:t>Нижегородская область</a:t>
          </a:r>
          <a:endParaRPr lang="ru-RU" dirty="0"/>
        </a:p>
      </dgm:t>
    </dgm:pt>
    <dgm:pt modelId="{61F63AD3-4C80-4E4A-AAB7-DDCFA4A6EF1E}" type="parTrans" cxnId="{72E99FFE-3510-4848-B367-AE0CDF1E6743}">
      <dgm:prSet/>
      <dgm:spPr/>
      <dgm:t>
        <a:bodyPr/>
        <a:lstStyle/>
        <a:p>
          <a:endParaRPr lang="ru-RU"/>
        </a:p>
      </dgm:t>
    </dgm:pt>
    <dgm:pt modelId="{320B98B7-23FA-44B1-93E8-0A5461EE4692}" type="sibTrans" cxnId="{72E99FFE-3510-4848-B367-AE0CDF1E6743}">
      <dgm:prSet/>
      <dgm:spPr/>
      <dgm:t>
        <a:bodyPr/>
        <a:lstStyle/>
        <a:p>
          <a:endParaRPr lang="ru-RU"/>
        </a:p>
      </dgm:t>
    </dgm:pt>
    <dgm:pt modelId="{F6B2EDD9-A956-41A2-990F-1D05ED1A92C1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prst="slope"/>
        </a:sp3d>
      </dgm:spPr>
      <dgm:t>
        <a:bodyPr/>
        <a:lstStyle/>
        <a:p>
          <a:r>
            <a:rPr lang="ru-RU" dirty="0" smtClean="0"/>
            <a:t>Воронежская область</a:t>
          </a:r>
          <a:endParaRPr lang="ru-RU" dirty="0"/>
        </a:p>
      </dgm:t>
    </dgm:pt>
    <dgm:pt modelId="{F9C375D6-09A4-4206-A5A9-B2D4BA9904A0}" type="parTrans" cxnId="{6B3765D1-727A-4B30-90FC-A455E6239BC4}">
      <dgm:prSet/>
      <dgm:spPr/>
      <dgm:t>
        <a:bodyPr/>
        <a:lstStyle/>
        <a:p>
          <a:endParaRPr lang="ru-RU"/>
        </a:p>
      </dgm:t>
    </dgm:pt>
    <dgm:pt modelId="{FFA205ED-6AB6-4F4F-805D-C84B7B5E2669}" type="sibTrans" cxnId="{6B3765D1-727A-4B30-90FC-A455E6239BC4}">
      <dgm:prSet/>
      <dgm:spPr/>
      <dgm:t>
        <a:bodyPr/>
        <a:lstStyle/>
        <a:p>
          <a:endParaRPr lang="ru-RU"/>
        </a:p>
      </dgm:t>
    </dgm:pt>
    <dgm:pt modelId="{7497714B-0467-44F5-A12F-B0482E1592E6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prst="slope"/>
        </a:sp3d>
      </dgm:spPr>
      <dgm:t>
        <a:bodyPr/>
        <a:lstStyle/>
        <a:p>
          <a:r>
            <a:rPr lang="ru-RU" dirty="0" smtClean="0"/>
            <a:t>Свердловская область</a:t>
          </a:r>
          <a:endParaRPr lang="ru-RU" dirty="0"/>
        </a:p>
      </dgm:t>
    </dgm:pt>
    <dgm:pt modelId="{08F69ABE-2AB2-496A-9DD7-DEFFAFF67C4C}" type="parTrans" cxnId="{98006B13-BFAA-4460-95E2-CF7399040CBB}">
      <dgm:prSet/>
      <dgm:spPr/>
      <dgm:t>
        <a:bodyPr/>
        <a:lstStyle/>
        <a:p>
          <a:endParaRPr lang="ru-RU"/>
        </a:p>
      </dgm:t>
    </dgm:pt>
    <dgm:pt modelId="{61EAC55A-1446-46BB-B988-2F6AA3F392CB}" type="sibTrans" cxnId="{98006B13-BFAA-4460-95E2-CF7399040CBB}">
      <dgm:prSet/>
      <dgm:spPr/>
      <dgm:t>
        <a:bodyPr/>
        <a:lstStyle/>
        <a:p>
          <a:endParaRPr lang="ru-RU"/>
        </a:p>
      </dgm:t>
    </dgm:pt>
    <dgm:pt modelId="{A5FA1EB0-1ECD-4A92-B9FA-3431F29C0AF4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prst="slope"/>
        </a:sp3d>
      </dgm:spPr>
      <dgm:t>
        <a:bodyPr/>
        <a:lstStyle/>
        <a:p>
          <a:r>
            <a:rPr lang="ru-RU" dirty="0" smtClean="0"/>
            <a:t>Ярославская область</a:t>
          </a:r>
          <a:endParaRPr lang="ru-RU" dirty="0"/>
        </a:p>
      </dgm:t>
    </dgm:pt>
    <dgm:pt modelId="{3D8E36CF-825B-4EB4-8E72-C6938AD62D2A}" type="parTrans" cxnId="{82D5BF76-D1D3-431A-A9DB-B90DF7BDF4E7}">
      <dgm:prSet/>
      <dgm:spPr/>
      <dgm:t>
        <a:bodyPr/>
        <a:lstStyle/>
        <a:p>
          <a:endParaRPr lang="ru-RU"/>
        </a:p>
      </dgm:t>
    </dgm:pt>
    <dgm:pt modelId="{D318135E-EBAC-4E51-82AC-914984F41459}" type="sibTrans" cxnId="{82D5BF76-D1D3-431A-A9DB-B90DF7BDF4E7}">
      <dgm:prSet/>
      <dgm:spPr/>
      <dgm:t>
        <a:bodyPr/>
        <a:lstStyle/>
        <a:p>
          <a:endParaRPr lang="ru-RU"/>
        </a:p>
      </dgm:t>
    </dgm:pt>
    <dgm:pt modelId="{8894ECF0-E4AF-463B-8CC7-E4B4139492CA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prst="slope"/>
        </a:sp3d>
      </dgm:spPr>
      <dgm:t>
        <a:bodyPr/>
        <a:lstStyle/>
        <a:p>
          <a:r>
            <a:rPr lang="ru-RU" dirty="0" smtClean="0"/>
            <a:t>Рязанская область</a:t>
          </a:r>
          <a:endParaRPr lang="ru-RU" dirty="0"/>
        </a:p>
      </dgm:t>
    </dgm:pt>
    <dgm:pt modelId="{7529C99D-64EE-47B3-9402-0A3057E82A9D}" type="parTrans" cxnId="{71BAC5D6-6FA7-47BF-BE1C-37953AA6F20B}">
      <dgm:prSet/>
      <dgm:spPr/>
      <dgm:t>
        <a:bodyPr/>
        <a:lstStyle/>
        <a:p>
          <a:endParaRPr lang="ru-RU"/>
        </a:p>
      </dgm:t>
    </dgm:pt>
    <dgm:pt modelId="{B4528A2B-61BA-438E-8DD7-8FC009467CCF}" type="sibTrans" cxnId="{71BAC5D6-6FA7-47BF-BE1C-37953AA6F20B}">
      <dgm:prSet/>
      <dgm:spPr/>
      <dgm:t>
        <a:bodyPr/>
        <a:lstStyle/>
        <a:p>
          <a:endParaRPr lang="ru-RU"/>
        </a:p>
      </dgm:t>
    </dgm:pt>
    <dgm:pt modelId="{6C81C8A7-B5AB-4510-A902-A5BEADE7D584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prst="slope"/>
        </a:sp3d>
      </dgm:spPr>
      <dgm:t>
        <a:bodyPr/>
        <a:lstStyle/>
        <a:p>
          <a:r>
            <a:rPr lang="ru-RU" dirty="0" smtClean="0"/>
            <a:t>Ростовская область</a:t>
          </a:r>
          <a:endParaRPr lang="ru-RU" dirty="0"/>
        </a:p>
      </dgm:t>
    </dgm:pt>
    <dgm:pt modelId="{FECFFB9D-026C-4233-8A41-9301F00FD94C}" type="parTrans" cxnId="{543406E3-A799-4631-BBF7-BF2BD102CF24}">
      <dgm:prSet/>
      <dgm:spPr/>
      <dgm:t>
        <a:bodyPr/>
        <a:lstStyle/>
        <a:p>
          <a:endParaRPr lang="ru-RU"/>
        </a:p>
      </dgm:t>
    </dgm:pt>
    <dgm:pt modelId="{BD91B8EB-8651-444B-868C-02978E09DBBB}" type="sibTrans" cxnId="{543406E3-A799-4631-BBF7-BF2BD102CF24}">
      <dgm:prSet/>
      <dgm:spPr/>
      <dgm:t>
        <a:bodyPr/>
        <a:lstStyle/>
        <a:p>
          <a:endParaRPr lang="ru-RU"/>
        </a:p>
      </dgm:t>
    </dgm:pt>
    <dgm:pt modelId="{A48ADB9F-2B36-4870-8233-1B296E511C79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prst="slope"/>
        </a:sp3d>
      </dgm:spPr>
      <dgm:t>
        <a:bodyPr/>
        <a:lstStyle/>
        <a:p>
          <a:r>
            <a:rPr lang="ru-RU" dirty="0" smtClean="0"/>
            <a:t>Новосибирская область</a:t>
          </a:r>
          <a:endParaRPr lang="ru-RU" dirty="0"/>
        </a:p>
      </dgm:t>
    </dgm:pt>
    <dgm:pt modelId="{0D36230A-C36F-4F7F-928B-7974399AC4A9}" type="parTrans" cxnId="{D168C950-8089-4680-AABD-9C6DFCAA73C7}">
      <dgm:prSet/>
      <dgm:spPr/>
      <dgm:t>
        <a:bodyPr/>
        <a:lstStyle/>
        <a:p>
          <a:endParaRPr lang="ru-RU"/>
        </a:p>
      </dgm:t>
    </dgm:pt>
    <dgm:pt modelId="{9CD13628-6DD0-4039-B200-1BEA72E885E0}" type="sibTrans" cxnId="{D168C950-8089-4680-AABD-9C6DFCAA73C7}">
      <dgm:prSet/>
      <dgm:spPr/>
      <dgm:t>
        <a:bodyPr/>
        <a:lstStyle/>
        <a:p>
          <a:endParaRPr lang="ru-RU"/>
        </a:p>
      </dgm:t>
    </dgm:pt>
    <dgm:pt modelId="{FE262204-0F9B-4F71-B7F8-71E7A8B28BC9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prst="slope"/>
        </a:sp3d>
      </dgm:spPr>
      <dgm:t>
        <a:bodyPr/>
        <a:lstStyle/>
        <a:p>
          <a:r>
            <a:rPr lang="ru-RU" dirty="0" smtClean="0"/>
            <a:t>Челябинская область</a:t>
          </a:r>
          <a:endParaRPr lang="ru-RU" dirty="0"/>
        </a:p>
      </dgm:t>
    </dgm:pt>
    <dgm:pt modelId="{8EAE19C1-6657-4114-A1AE-08E8BC836323}" type="parTrans" cxnId="{2FF485E2-7D52-480D-950A-B66A1152F625}">
      <dgm:prSet/>
      <dgm:spPr/>
      <dgm:t>
        <a:bodyPr/>
        <a:lstStyle/>
        <a:p>
          <a:endParaRPr lang="ru-RU"/>
        </a:p>
      </dgm:t>
    </dgm:pt>
    <dgm:pt modelId="{6940EE16-CC4C-4A13-B2DB-64773AF52B5E}" type="sibTrans" cxnId="{2FF485E2-7D52-480D-950A-B66A1152F625}">
      <dgm:prSet/>
      <dgm:spPr/>
      <dgm:t>
        <a:bodyPr/>
        <a:lstStyle/>
        <a:p>
          <a:endParaRPr lang="ru-RU"/>
        </a:p>
      </dgm:t>
    </dgm:pt>
    <dgm:pt modelId="{175A4B9B-F5F3-4318-8875-CBC53EAC1CDD}">
      <dgm:prSet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prst="slope"/>
        </a:sp3d>
      </dgm:spPr>
      <dgm:t>
        <a:bodyPr/>
        <a:lstStyle/>
        <a:p>
          <a:r>
            <a:rPr lang="ru-RU" dirty="0" smtClean="0"/>
            <a:t>Костромская область</a:t>
          </a:r>
          <a:endParaRPr lang="ru-RU" dirty="0"/>
        </a:p>
      </dgm:t>
    </dgm:pt>
    <dgm:pt modelId="{76718879-8EFC-4A7D-A135-5FF1D35CEA3F}" type="parTrans" cxnId="{9CC1C592-10CC-435A-9580-C2FAEF75C878}">
      <dgm:prSet/>
      <dgm:spPr/>
      <dgm:t>
        <a:bodyPr/>
        <a:lstStyle/>
        <a:p>
          <a:endParaRPr lang="ru-RU"/>
        </a:p>
      </dgm:t>
    </dgm:pt>
    <dgm:pt modelId="{A39ECE7F-7D35-45C7-BBC3-C6388C4C9D92}" type="sibTrans" cxnId="{9CC1C592-10CC-435A-9580-C2FAEF75C878}">
      <dgm:prSet/>
      <dgm:spPr/>
      <dgm:t>
        <a:bodyPr/>
        <a:lstStyle/>
        <a:p>
          <a:endParaRPr lang="ru-RU"/>
        </a:p>
      </dgm:t>
    </dgm:pt>
    <dgm:pt modelId="{BAEDB2CE-D9E1-4D06-8854-4666167313CB}">
      <dgm:prSet phldrT="[Текст]"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metal">
          <a:bevelT prst="slope"/>
        </a:sp3d>
      </dgm:spPr>
      <dgm:t>
        <a:bodyPr/>
        <a:lstStyle/>
        <a:p>
          <a:endParaRPr lang="ru-RU" dirty="0">
            <a:solidFill>
              <a:schemeClr val="tx1"/>
            </a:solidFill>
          </a:endParaRPr>
        </a:p>
      </dgm:t>
    </dgm:pt>
    <dgm:pt modelId="{A1E1054C-EAD5-455D-992C-6FFFB5C94B58}" type="parTrans" cxnId="{3326D3D2-9765-47E7-BAC8-E7E8553F86E8}">
      <dgm:prSet/>
      <dgm:spPr/>
      <dgm:t>
        <a:bodyPr/>
        <a:lstStyle/>
        <a:p>
          <a:endParaRPr lang="ru-RU"/>
        </a:p>
      </dgm:t>
    </dgm:pt>
    <dgm:pt modelId="{57C4E577-DA96-426B-8960-AAA5F290F8D6}" type="sibTrans" cxnId="{3326D3D2-9765-47E7-BAC8-E7E8553F86E8}">
      <dgm:prSet/>
      <dgm:spPr/>
      <dgm:t>
        <a:bodyPr/>
        <a:lstStyle/>
        <a:p>
          <a:endParaRPr lang="ru-RU"/>
        </a:p>
      </dgm:t>
    </dgm:pt>
    <dgm:pt modelId="{C0E67551-9AFA-4EE5-8CFB-4E0344A1E8C2}">
      <dgm:prSet phldrT="[Текст]"/>
      <dgm:spPr>
        <a:solidFill>
          <a:schemeClr val="accent3">
            <a:lumMod val="75000"/>
          </a:schemeClr>
        </a:solidFill>
        <a:scene3d>
          <a:camera prst="orthographicFront"/>
          <a:lightRig rig="threePt" dir="t"/>
        </a:scene3d>
        <a:sp3d prstMaterial="dkEdge">
          <a:bevelT w="139700" h="139700" prst="divot"/>
        </a:sp3d>
      </dgm:spPr>
      <dgm:t>
        <a:bodyPr/>
        <a:lstStyle/>
        <a:p>
          <a:endParaRPr lang="ru-RU" dirty="0"/>
        </a:p>
      </dgm:t>
    </dgm:pt>
    <dgm:pt modelId="{B5FE6FEB-0C38-49D7-A828-A0D4AD09E651}" type="parTrans" cxnId="{17052101-DE04-46D4-8661-2EE161515D84}">
      <dgm:prSet/>
      <dgm:spPr/>
      <dgm:t>
        <a:bodyPr/>
        <a:lstStyle/>
        <a:p>
          <a:endParaRPr lang="ru-RU"/>
        </a:p>
      </dgm:t>
    </dgm:pt>
    <dgm:pt modelId="{C92F6EC1-531F-46B3-A2FD-BAC167C14056}" type="sibTrans" cxnId="{17052101-DE04-46D4-8661-2EE161515D84}">
      <dgm:prSet/>
      <dgm:spPr/>
      <dgm:t>
        <a:bodyPr/>
        <a:lstStyle/>
        <a:p>
          <a:endParaRPr lang="ru-RU"/>
        </a:p>
      </dgm:t>
    </dgm:pt>
    <dgm:pt modelId="{6832D67D-A7AE-402E-9262-FB7FD51EF7E8}" type="pres">
      <dgm:prSet presAssocID="{4EB7060E-F3E4-490F-BC25-8FA737F17A7C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CA012A4-9FFD-4D41-91A8-5C66DF06CB69}" type="pres">
      <dgm:prSet presAssocID="{79C96EF6-22D7-444F-BD9A-8433E22EE6BB}" presName="compositeNode" presStyleCnt="0">
        <dgm:presLayoutVars>
          <dgm:bulletEnabled val="1"/>
        </dgm:presLayoutVars>
      </dgm:prSet>
      <dgm:spPr>
        <a:scene3d>
          <a:camera prst="orthographicFront"/>
          <a:lightRig rig="threePt" dir="t"/>
        </a:scene3d>
        <a:sp3d>
          <a:bevelT/>
        </a:sp3d>
      </dgm:spPr>
    </dgm:pt>
    <dgm:pt modelId="{716B5246-F167-431E-8D23-9A17D0F16EF8}" type="pres">
      <dgm:prSet presAssocID="{79C96EF6-22D7-444F-BD9A-8433E22EE6BB}" presName="image" presStyleLbl="fgImgPlace1" presStyleIdx="0" presStyleCnt="3" custScaleX="166982" custScaleY="138479"/>
      <dgm:spPr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A1F66EE-5250-4923-8C3F-1B96766EA27E}" type="pres">
      <dgm:prSet presAssocID="{79C96EF6-22D7-444F-BD9A-8433E22EE6BB}" presName="childNode" presStyleLbl="node1" presStyleIdx="0" presStyleCnt="3" custScaleX="122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6FA9AA-38EF-4469-9600-F2F4BBEFCA92}" type="pres">
      <dgm:prSet presAssocID="{79C96EF6-22D7-444F-BD9A-8433E22EE6BB}" presName="parentNode" presStyleLbl="revTx" presStyleIdx="0" presStyleCnt="3" custLinFactNeighborX="-46192" custLinFactNeighborY="11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299B96-1696-4B3C-B66B-2EE35E73B78E}" type="pres">
      <dgm:prSet presAssocID="{E40F1E4F-11B4-4C56-A247-BCDDB12AAB4E}" presName="sibTrans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9E3F90BE-A794-4ABF-AA75-70400298B280}" type="pres">
      <dgm:prSet presAssocID="{1E5215F8-2069-4C0A-9A15-03BE5A8E2863}" presName="compositeNode" presStyleCnt="0">
        <dgm:presLayoutVars>
          <dgm:bulletEnabled val="1"/>
        </dgm:presLayoutVars>
      </dgm:prSet>
      <dgm:spPr>
        <a:scene3d>
          <a:camera prst="orthographicFront"/>
          <a:lightRig rig="threePt" dir="t"/>
        </a:scene3d>
        <a:sp3d>
          <a:bevelT/>
        </a:sp3d>
      </dgm:spPr>
    </dgm:pt>
    <dgm:pt modelId="{BC207A4B-EC36-4945-927F-FC73B496A67E}" type="pres">
      <dgm:prSet presAssocID="{1E5215F8-2069-4C0A-9A15-03BE5A8E2863}" presName="image" presStyleLbl="fgImgPlace1" presStyleIdx="1" presStyleCnt="3" custScaleX="194224" custScaleY="145811"/>
      <dgm:spPr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F5C06747-5030-4C01-95F6-867741C56EDA}" type="pres">
      <dgm:prSet presAssocID="{1E5215F8-2069-4C0A-9A15-03BE5A8E2863}" presName="childNode" presStyleLbl="node1" presStyleIdx="1" presStyleCnt="3" custScaleX="1125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1E0D36-CEFF-4FA6-80A6-683210F1DBAA}" type="pres">
      <dgm:prSet presAssocID="{1E5215F8-2069-4C0A-9A15-03BE5A8E2863}" presName="parentNode" presStyleLbl="revTx" presStyleIdx="1" presStyleCnt="3" custLinFactNeighborX="-45848" custLinFactNeighborY="-7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DB0E4C-56B1-42D3-AF41-92528FBD4ADE}" type="pres">
      <dgm:prSet presAssocID="{234FFAFD-FF34-4D69-B984-650B47C57428}" presName="sibTrans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958B1146-B37B-4B9E-B108-5A47EE2C6031}" type="pres">
      <dgm:prSet presAssocID="{96635F61-99B0-42BB-8C18-15530D064CF7}" presName="compositeNode" presStyleCnt="0">
        <dgm:presLayoutVars>
          <dgm:bulletEnabled val="1"/>
        </dgm:presLayoutVars>
      </dgm:prSet>
      <dgm:spPr>
        <a:scene3d>
          <a:camera prst="orthographicFront"/>
          <a:lightRig rig="threePt" dir="t"/>
        </a:scene3d>
        <a:sp3d>
          <a:bevelT/>
        </a:sp3d>
      </dgm:spPr>
    </dgm:pt>
    <dgm:pt modelId="{5CE1EC44-F0D2-4DC5-A04B-0106B1360212}" type="pres">
      <dgm:prSet presAssocID="{96635F61-99B0-42BB-8C18-15530D064CF7}" presName="image" presStyleLbl="fgImgPlace1" presStyleIdx="2" presStyleCnt="3" custScaleX="166955" custScaleY="145082"/>
      <dgm:spPr>
        <a:blipFill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F58EF7E-1EC4-4F80-AFFC-E050294D2C0F}" type="pres">
      <dgm:prSet presAssocID="{96635F61-99B0-42BB-8C18-15530D064CF7}" presName="childNode" presStyleLbl="node1" presStyleIdx="2" presStyleCnt="3" custScaleX="108384" custLinFactNeighborX="-9176" custLinFactNeighborY="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8D5B5-C9FC-4A60-A2CF-AFBA7D943F7B}" type="pres">
      <dgm:prSet presAssocID="{96635F61-99B0-42BB-8C18-15530D064CF7}" presName="parentNode" presStyleLbl="revTx" presStyleIdx="2" presStyleCnt="3" custLinFactNeighborX="-94027" custLinFactNeighborY="9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CA4728-A7C5-481B-B4E8-9E0BB7575461}" type="presOf" srcId="{FE262204-0F9B-4F71-B7F8-71E7A8B28BC9}" destId="{0F58EF7E-1EC4-4F80-AFFC-E050294D2C0F}" srcOrd="0" destOrd="9" presId="urn:microsoft.com/office/officeart/2005/8/layout/hList2#3"/>
    <dgm:cxn modelId="{1919AD48-77AD-41CD-BD55-2C24E8B4DC0B}" srcId="{1E5215F8-2069-4C0A-9A15-03BE5A8E2863}" destId="{72A2CEC4-E688-447C-B8CC-4D7C2347F875}" srcOrd="3" destOrd="0" parTransId="{8BA604DD-1EFC-449C-86A0-85B0DCF68524}" sibTransId="{AD9A96E0-C2B0-4EE7-B6DA-1583ECEC204C}"/>
    <dgm:cxn modelId="{59EB5B37-F596-4582-A510-FB76C4D552D1}" srcId="{1E5215F8-2069-4C0A-9A15-03BE5A8E2863}" destId="{C2297C29-0E01-4CAB-A981-A16AE682DA63}" srcOrd="8" destOrd="0" parTransId="{EAA0601E-C561-4CA8-9C25-912E798CACD4}" sibTransId="{04515A85-BEA0-4800-9239-552AE61090C3}"/>
    <dgm:cxn modelId="{82D5BF76-D1D3-431A-A9DB-B90DF7BDF4E7}" srcId="{96635F61-99B0-42BB-8C18-15530D064CF7}" destId="{A5FA1EB0-1ECD-4A92-B9FA-3431F29C0AF4}" srcOrd="5" destOrd="0" parTransId="{3D8E36CF-825B-4EB4-8E72-C6938AD62D2A}" sibTransId="{D318135E-EBAC-4E51-82AC-914984F41459}"/>
    <dgm:cxn modelId="{401B123D-778B-47A5-A334-38D08B305629}" type="presOf" srcId="{9A9F09B0-7BA5-4A4E-8548-0C07F37BB4E6}" destId="{F5C06747-5030-4C01-95F6-867741C56EDA}" srcOrd="0" destOrd="11" presId="urn:microsoft.com/office/officeart/2005/8/layout/hList2#3"/>
    <dgm:cxn modelId="{53BEA4F1-5375-4B83-888A-E3C139D8E399}" srcId="{79C96EF6-22D7-444F-BD9A-8433E22EE6BB}" destId="{6E3CA1F3-5AD7-4497-8B50-08C0867C8A7D}" srcOrd="3" destOrd="0" parTransId="{F5BB5C40-5421-42CD-814B-EE9502D265A0}" sibTransId="{B5A0B979-64CD-4F95-A103-AA8CDE1FB3FA}"/>
    <dgm:cxn modelId="{56375C61-9E8C-47FE-9842-8F4E5954345B}" type="presOf" srcId="{175A4B9B-F5F3-4318-8875-CBC53EAC1CDD}" destId="{0F58EF7E-1EC4-4F80-AFFC-E050294D2C0F}" srcOrd="0" destOrd="10" presId="urn:microsoft.com/office/officeart/2005/8/layout/hList2#3"/>
    <dgm:cxn modelId="{2AE1AB93-935B-45B6-B790-F1E6327F7FF8}" srcId="{1E5215F8-2069-4C0A-9A15-03BE5A8E2863}" destId="{10A180E1-72A0-42E7-A4DA-9C7865C64634}" srcOrd="9" destOrd="0" parTransId="{6895B564-B3AC-44DF-8885-55D2CA159C13}" sibTransId="{DF7B77F9-B564-472A-97A3-01824367DFA8}"/>
    <dgm:cxn modelId="{D168C950-8089-4680-AABD-9C6DFCAA73C7}" srcId="{96635F61-99B0-42BB-8C18-15530D064CF7}" destId="{A48ADB9F-2B36-4870-8233-1B296E511C79}" srcOrd="8" destOrd="0" parTransId="{0D36230A-C36F-4F7F-928B-7974399AC4A9}" sibTransId="{9CD13628-6DD0-4039-B200-1BEA72E885E0}"/>
    <dgm:cxn modelId="{F40E910B-9DA1-4F12-AA83-D3648F0645D1}" type="presOf" srcId="{857C4409-BE04-4151-933B-DD2333B5DEF7}" destId="{F5C06747-5030-4C01-95F6-867741C56EDA}" srcOrd="0" destOrd="1" presId="urn:microsoft.com/office/officeart/2005/8/layout/hList2#3"/>
    <dgm:cxn modelId="{71BAC5D6-6FA7-47BF-BE1C-37953AA6F20B}" srcId="{96635F61-99B0-42BB-8C18-15530D064CF7}" destId="{8894ECF0-E4AF-463B-8CC7-E4B4139492CA}" srcOrd="6" destOrd="0" parTransId="{7529C99D-64EE-47B3-9402-0A3057E82A9D}" sibTransId="{B4528A2B-61BA-438E-8DD7-8FC009467CCF}"/>
    <dgm:cxn modelId="{7A5DD659-3AB4-4763-A947-05CF580D2561}" type="presOf" srcId="{4EB7060E-F3E4-490F-BC25-8FA737F17A7C}" destId="{6832D67D-A7AE-402E-9262-FB7FD51EF7E8}" srcOrd="0" destOrd="0" presId="urn:microsoft.com/office/officeart/2005/8/layout/hList2#3"/>
    <dgm:cxn modelId="{BB523E0E-1585-4EE5-BB5D-D2ABE571202C}" type="presOf" srcId="{79C96EF6-22D7-444F-BD9A-8433E22EE6BB}" destId="{596FA9AA-38EF-4469-9600-F2F4BBEFCA92}" srcOrd="0" destOrd="0" presId="urn:microsoft.com/office/officeart/2005/8/layout/hList2#3"/>
    <dgm:cxn modelId="{3326D3D2-9765-47E7-BAC8-E7E8553F86E8}" srcId="{96635F61-99B0-42BB-8C18-15530D064CF7}" destId="{BAEDB2CE-D9E1-4D06-8854-4666167313CB}" srcOrd="0" destOrd="0" parTransId="{A1E1054C-EAD5-455D-992C-6FFFB5C94B58}" sibTransId="{57C4E577-DA96-426B-8960-AAA5F290F8D6}"/>
    <dgm:cxn modelId="{2FF485E2-7D52-480D-950A-B66A1152F625}" srcId="{96635F61-99B0-42BB-8C18-15530D064CF7}" destId="{FE262204-0F9B-4F71-B7F8-71E7A8B28BC9}" srcOrd="9" destOrd="0" parTransId="{8EAE19C1-6657-4114-A1AE-08E8BC836323}" sibTransId="{6940EE16-CC4C-4A13-B2DB-64773AF52B5E}"/>
    <dgm:cxn modelId="{89F6FFF1-5FAD-4DB6-B0B1-7E36A659B57C}" type="presOf" srcId="{C7C8A590-0F27-4344-BF4D-8C1700F86CBF}" destId="{BA1F66EE-5250-4923-8C3F-1B96766EA27E}" srcOrd="0" destOrd="6" presId="urn:microsoft.com/office/officeart/2005/8/layout/hList2#3"/>
    <dgm:cxn modelId="{DFFA83AD-B404-465A-BA51-5A41C731745E}" type="presOf" srcId="{BBAAE915-3B70-4997-A2FE-1F33EB101ABA}" destId="{F5C06747-5030-4C01-95F6-867741C56EDA}" srcOrd="0" destOrd="5" presId="urn:microsoft.com/office/officeart/2005/8/layout/hList2#3"/>
    <dgm:cxn modelId="{8C6539EE-D4A6-40E7-8A8A-F6334446287E}" srcId="{79C96EF6-22D7-444F-BD9A-8433E22EE6BB}" destId="{BAAF9A0A-0C6B-4837-95CA-DB67EE67864E}" srcOrd="5" destOrd="0" parTransId="{2D824667-109A-4405-B65B-3C4F0EBF3027}" sibTransId="{23A15612-E7F6-47CF-A918-84F6932DF19B}"/>
    <dgm:cxn modelId="{93A700B2-308B-42CF-B92F-ECB597B55061}" type="presOf" srcId="{C200D337-8133-43AD-A701-7E87E4B909DC}" destId="{BA1F66EE-5250-4923-8C3F-1B96766EA27E}" srcOrd="0" destOrd="10" presId="urn:microsoft.com/office/officeart/2005/8/layout/hList2#3"/>
    <dgm:cxn modelId="{74D92328-24D4-4CB5-843D-360640330791}" srcId="{1E5215F8-2069-4C0A-9A15-03BE5A8E2863}" destId="{1172A0C0-1D27-4A48-AEF7-8805CB4A5912}" srcOrd="10" destOrd="0" parTransId="{ACEED134-3C28-48EC-8117-9CC9711A4291}" sibTransId="{AFCCD5F1-D48D-4974-B866-FA04F27F208C}"/>
    <dgm:cxn modelId="{103923F3-D70C-4BE7-B631-2F287203A5E9}" srcId="{79C96EF6-22D7-444F-BD9A-8433E22EE6BB}" destId="{737F42CD-0056-43A7-BBEE-9928A3C388FA}" srcOrd="9" destOrd="0" parTransId="{E08197E7-C4B5-4257-B8F2-C94A8834395E}" sibTransId="{CD6C11ED-0309-4B6F-A5B6-13D0CA6D983A}"/>
    <dgm:cxn modelId="{543406E3-A799-4631-BBF7-BF2BD102CF24}" srcId="{96635F61-99B0-42BB-8C18-15530D064CF7}" destId="{6C81C8A7-B5AB-4510-A902-A5BEADE7D584}" srcOrd="7" destOrd="0" parTransId="{FECFFB9D-026C-4233-8A41-9301F00FD94C}" sibTransId="{BD91B8EB-8651-444B-868C-02978E09DBBB}"/>
    <dgm:cxn modelId="{505D2DA5-651C-4464-940B-2A425DC863BB}" srcId="{79C96EF6-22D7-444F-BD9A-8433E22EE6BB}" destId="{97479191-8006-4180-B822-801146066973}" srcOrd="2" destOrd="0" parTransId="{36632C08-BB69-4F7A-A594-6F57CE2D2AFC}" sibTransId="{92DF2540-CD95-410F-8BC9-761664C3EDC7}"/>
    <dgm:cxn modelId="{8DBCD591-7E93-480E-9F13-452F43D375E1}" type="presOf" srcId="{8779A743-C1F0-4D31-8FFC-7996028F3351}" destId="{BA1F66EE-5250-4923-8C3F-1B96766EA27E}" srcOrd="0" destOrd="11" presId="urn:microsoft.com/office/officeart/2005/8/layout/hList2#3"/>
    <dgm:cxn modelId="{E29E2B4D-3BC3-4971-AFCA-3953FB63A223}" type="presOf" srcId="{737F42CD-0056-43A7-BBEE-9928A3C388FA}" destId="{BA1F66EE-5250-4923-8C3F-1B96766EA27E}" srcOrd="0" destOrd="9" presId="urn:microsoft.com/office/officeart/2005/8/layout/hList2#3"/>
    <dgm:cxn modelId="{8699BAC7-20CC-4847-A8EA-19A8CDE862F3}" type="presOf" srcId="{BAAF9A0A-0C6B-4837-95CA-DB67EE67864E}" destId="{BA1F66EE-5250-4923-8C3F-1B96766EA27E}" srcOrd="0" destOrd="5" presId="urn:microsoft.com/office/officeart/2005/8/layout/hList2#3"/>
    <dgm:cxn modelId="{6B3765D1-727A-4B30-90FC-A455E6239BC4}" srcId="{96635F61-99B0-42BB-8C18-15530D064CF7}" destId="{F6B2EDD9-A956-41A2-990F-1D05ED1A92C1}" srcOrd="3" destOrd="0" parTransId="{F9C375D6-09A4-4206-A5A9-B2D4BA9904A0}" sibTransId="{FFA205ED-6AB6-4F4F-805D-C84B7B5E2669}"/>
    <dgm:cxn modelId="{A30531B1-DBF3-4641-A2BE-2D4BA2607670}" type="presOf" srcId="{7E02A0DB-A2AF-4507-BBDB-71C48B7BCC77}" destId="{0F58EF7E-1EC4-4F80-AFFC-E050294D2C0F}" srcOrd="0" destOrd="1" presId="urn:microsoft.com/office/officeart/2005/8/layout/hList2#3"/>
    <dgm:cxn modelId="{7E2294D0-CB86-4A1B-AFD0-62C91FDCB60D}" srcId="{1E5215F8-2069-4C0A-9A15-03BE5A8E2863}" destId="{9A9F09B0-7BA5-4A4E-8548-0C07F37BB4E6}" srcOrd="11" destOrd="0" parTransId="{2DCB7984-3A34-4F12-83B5-D3ADAF954C05}" sibTransId="{40B61FBD-66EF-422B-8EF6-2903528CA2D3}"/>
    <dgm:cxn modelId="{700B3D6E-8CE5-4BA2-8695-396195250C61}" type="presOf" srcId="{F6B2EDD9-A956-41A2-990F-1D05ED1A92C1}" destId="{0F58EF7E-1EC4-4F80-AFFC-E050294D2C0F}" srcOrd="0" destOrd="3" presId="urn:microsoft.com/office/officeart/2005/8/layout/hList2#3"/>
    <dgm:cxn modelId="{F6984C39-A70E-4676-AF79-8CBC193A5624}" type="presOf" srcId="{1E5215F8-2069-4C0A-9A15-03BE5A8E2863}" destId="{B71E0D36-CEFF-4FA6-80A6-683210F1DBAA}" srcOrd="0" destOrd="0" presId="urn:microsoft.com/office/officeart/2005/8/layout/hList2#3"/>
    <dgm:cxn modelId="{9C1EBF4B-5F39-4355-BE6F-6B0677B86D9C}" type="presOf" srcId="{6E3CA1F3-5AD7-4497-8B50-08C0867C8A7D}" destId="{BA1F66EE-5250-4923-8C3F-1B96766EA27E}" srcOrd="0" destOrd="3" presId="urn:microsoft.com/office/officeart/2005/8/layout/hList2#3"/>
    <dgm:cxn modelId="{2B86DB46-AEA9-40CB-9943-9B644C6C56FB}" srcId="{79C96EF6-22D7-444F-BD9A-8433E22EE6BB}" destId="{C7C8A590-0F27-4344-BF4D-8C1700F86CBF}" srcOrd="6" destOrd="0" parTransId="{42127EFE-6E44-44B0-AD67-0EF89E9BFBD4}" sibTransId="{9082386D-7F70-4B74-B814-1AC7136D2991}"/>
    <dgm:cxn modelId="{0FB1E1CD-A759-49F1-9A87-E14AC6160941}" srcId="{1E5215F8-2069-4C0A-9A15-03BE5A8E2863}" destId="{D334C258-7A0F-4927-9B23-3C855A36A521}" srcOrd="4" destOrd="0" parTransId="{35593619-6904-4A4A-A00A-1642F5D4C3C6}" sibTransId="{032656C7-6A00-4BC7-A334-BA7ADCD95CD7}"/>
    <dgm:cxn modelId="{39D8DF34-CBB4-4AA6-9727-837922AAE392}" type="presOf" srcId="{00118233-735F-4777-A55D-D81895537DE8}" destId="{F5C06747-5030-4C01-95F6-867741C56EDA}" srcOrd="0" destOrd="0" presId="urn:microsoft.com/office/officeart/2005/8/layout/hList2#3"/>
    <dgm:cxn modelId="{20CDB254-735F-49B8-84AD-9AEE025CD9A2}" srcId="{79C96EF6-22D7-444F-BD9A-8433E22EE6BB}" destId="{9CC39F3B-6920-4A03-B1DB-F82A3A9666D4}" srcOrd="8" destOrd="0" parTransId="{37B76981-3FF5-42B7-88A1-CF48E2110B34}" sibTransId="{477D8A0A-E61C-4319-B602-EFE5A0D37A67}"/>
    <dgm:cxn modelId="{E07B873C-BBE7-47EA-A49C-5D80C8197E7A}" srcId="{1E5215F8-2069-4C0A-9A15-03BE5A8E2863}" destId="{BBAAE915-3B70-4997-A2FE-1F33EB101ABA}" srcOrd="5" destOrd="0" parTransId="{8D18F293-BCB8-414F-AEBC-5FEE3B47B211}" sibTransId="{5BA1314A-E9CD-4DB8-A424-45D30ADC71B3}"/>
    <dgm:cxn modelId="{EE9EDF87-9622-49D4-9BF0-50A98A72F116}" type="presOf" srcId="{829030C1-5A5D-4D44-99AC-219B2AF0DF40}" destId="{F5C06747-5030-4C01-95F6-867741C56EDA}" srcOrd="0" destOrd="7" presId="urn:microsoft.com/office/officeart/2005/8/layout/hList2#3"/>
    <dgm:cxn modelId="{EBCE305D-F7E9-4E41-AF42-EF1B74ACFF09}" type="presOf" srcId="{7497714B-0467-44F5-A12F-B0482E1592E6}" destId="{0F58EF7E-1EC4-4F80-AFFC-E050294D2C0F}" srcOrd="0" destOrd="4" presId="urn:microsoft.com/office/officeart/2005/8/layout/hList2#3"/>
    <dgm:cxn modelId="{D3067849-C392-49DF-BF04-B84986F7E1D8}" srcId="{79C96EF6-22D7-444F-BD9A-8433E22EE6BB}" destId="{BF661ADA-E010-4B2B-9BD2-F9EF2DEA8EF4}" srcOrd="12" destOrd="0" parTransId="{144AFB7E-8513-403F-9CB5-D8EEE34B8358}" sibTransId="{BBC9A8EF-DE4A-4403-B8DD-C082A71CDFF3}"/>
    <dgm:cxn modelId="{30158B6A-AE4C-41B7-A924-FED6BD7BAB1F}" type="presOf" srcId="{A5361F2B-A124-4188-B776-3DEB05628822}" destId="{BA1F66EE-5250-4923-8C3F-1B96766EA27E}" srcOrd="0" destOrd="1" presId="urn:microsoft.com/office/officeart/2005/8/layout/hList2#3"/>
    <dgm:cxn modelId="{273A8E3A-E864-4B2E-8B3A-B937BE85A7D1}" type="presOf" srcId="{BF661ADA-E010-4B2B-9BD2-F9EF2DEA8EF4}" destId="{BA1F66EE-5250-4923-8C3F-1B96766EA27E}" srcOrd="0" destOrd="12" presId="urn:microsoft.com/office/officeart/2005/8/layout/hList2#3"/>
    <dgm:cxn modelId="{01CD3D39-C819-4853-B988-00281C85AC35}" srcId="{1E5215F8-2069-4C0A-9A15-03BE5A8E2863}" destId="{00118233-735F-4777-A55D-D81895537DE8}" srcOrd="0" destOrd="0" parTransId="{5AE0461A-0106-454A-B1DC-10C0144D4F57}" sibTransId="{87F2E152-EED9-4424-8A30-D50DFE73A761}"/>
    <dgm:cxn modelId="{95CB9436-AECB-45B4-BE52-DE98877CAF52}" type="presOf" srcId="{A5FA1EB0-1ECD-4A92-B9FA-3431F29C0AF4}" destId="{0F58EF7E-1EC4-4F80-AFFC-E050294D2C0F}" srcOrd="0" destOrd="5" presId="urn:microsoft.com/office/officeart/2005/8/layout/hList2#3"/>
    <dgm:cxn modelId="{F3338BF1-B563-4E01-9B22-9953FF46B45D}" type="presOf" srcId="{96635F61-99B0-42BB-8C18-15530D064CF7}" destId="{63B8D5B5-C9FC-4A60-A2CF-AFBA7D943F7B}" srcOrd="0" destOrd="0" presId="urn:microsoft.com/office/officeart/2005/8/layout/hList2#3"/>
    <dgm:cxn modelId="{93016062-FFD3-425F-8B0A-C18B08E21AE4}" type="presOf" srcId="{8121F7E0-0D96-4AD5-B360-E3DE70F3C157}" destId="{BA1F66EE-5250-4923-8C3F-1B96766EA27E}" srcOrd="0" destOrd="4" presId="urn:microsoft.com/office/officeart/2005/8/layout/hList2#3"/>
    <dgm:cxn modelId="{903C6751-C33C-43C1-B3D7-B48E5CE7186A}" type="presOf" srcId="{97479191-8006-4180-B822-801146066973}" destId="{BA1F66EE-5250-4923-8C3F-1B96766EA27E}" srcOrd="0" destOrd="2" presId="urn:microsoft.com/office/officeart/2005/8/layout/hList2#3"/>
    <dgm:cxn modelId="{99773C89-09D6-4637-A6DA-DC56FABBA059}" type="presOf" srcId="{C0E67551-9AFA-4EE5-8CFB-4E0344A1E8C2}" destId="{BA1F66EE-5250-4923-8C3F-1B96766EA27E}" srcOrd="0" destOrd="0" presId="urn:microsoft.com/office/officeart/2005/8/layout/hList2#3"/>
    <dgm:cxn modelId="{C6F68A9A-3116-443D-B5AC-FD7F06DEA392}" type="presOf" srcId="{D5B77C66-DFB9-4CD0-8F70-68C2C1E05679}" destId="{F5C06747-5030-4C01-95F6-867741C56EDA}" srcOrd="0" destOrd="6" presId="urn:microsoft.com/office/officeart/2005/8/layout/hList2#3"/>
    <dgm:cxn modelId="{88D07EE4-1434-4027-9D71-4622D8DD7A70}" srcId="{4EB7060E-F3E4-490F-BC25-8FA737F17A7C}" destId="{96635F61-99B0-42BB-8C18-15530D064CF7}" srcOrd="2" destOrd="0" parTransId="{2C306CB6-D6C6-4433-9EAC-3A4CC32C32F8}" sibTransId="{034A9E2D-4990-4402-AA09-8B24507A995C}"/>
    <dgm:cxn modelId="{7E020B35-9BD2-483B-A7B2-C287B98A2C92}" srcId="{79C96EF6-22D7-444F-BD9A-8433E22EE6BB}" destId="{C200D337-8133-43AD-A701-7E87E4B909DC}" srcOrd="10" destOrd="0" parTransId="{BAA6D8E2-A2E6-4DFF-AE5F-D89242A6CE66}" sibTransId="{86AC4CC4-00E4-4C91-8713-0B8731E58746}"/>
    <dgm:cxn modelId="{9CC1C592-10CC-435A-9580-C2FAEF75C878}" srcId="{96635F61-99B0-42BB-8C18-15530D064CF7}" destId="{175A4B9B-F5F3-4318-8875-CBC53EAC1CDD}" srcOrd="10" destOrd="0" parTransId="{76718879-8EFC-4A7D-A135-5FF1D35CEA3F}" sibTransId="{A39ECE7F-7D35-45C7-BBC3-C6388C4C9D92}"/>
    <dgm:cxn modelId="{859E177A-CF56-4AC9-8B2F-0764D01D1734}" srcId="{1E5215F8-2069-4C0A-9A15-03BE5A8E2863}" destId="{D5B77C66-DFB9-4CD0-8F70-68C2C1E05679}" srcOrd="6" destOrd="0" parTransId="{61A412ED-814E-4477-B9B7-80DD66835790}" sibTransId="{5C8FACA3-CB7B-433D-B6F1-D5002B717A1D}"/>
    <dgm:cxn modelId="{30DDFF98-D175-4160-AC50-69B8FD2A880A}" srcId="{1E5215F8-2069-4C0A-9A15-03BE5A8E2863}" destId="{829030C1-5A5D-4D44-99AC-219B2AF0DF40}" srcOrd="7" destOrd="0" parTransId="{F6286533-4F48-49FE-BFA5-4A90E19126DB}" sibTransId="{CB84D7C0-310D-4F04-87DF-91838CAE5B9B}"/>
    <dgm:cxn modelId="{CCF3907B-D7D4-4005-8D13-F49E2B125D8E}" srcId="{96635F61-99B0-42BB-8C18-15530D064CF7}" destId="{7E02A0DB-A2AF-4507-BBDB-71C48B7BCC77}" srcOrd="1" destOrd="0" parTransId="{6E47037F-4346-4441-979D-69E92009BC52}" sibTransId="{0C7909B4-7FCC-40A8-85AE-58453401F041}"/>
    <dgm:cxn modelId="{19B150D2-AECF-494F-A449-6271ADEED15A}" type="presOf" srcId="{C2297C29-0E01-4CAB-A981-A16AE682DA63}" destId="{F5C06747-5030-4C01-95F6-867741C56EDA}" srcOrd="0" destOrd="8" presId="urn:microsoft.com/office/officeart/2005/8/layout/hList2#3"/>
    <dgm:cxn modelId="{98006B13-BFAA-4460-95E2-CF7399040CBB}" srcId="{96635F61-99B0-42BB-8C18-15530D064CF7}" destId="{7497714B-0467-44F5-A12F-B0482E1592E6}" srcOrd="4" destOrd="0" parTransId="{08F69ABE-2AB2-496A-9DD7-DEFFAFF67C4C}" sibTransId="{61EAC55A-1446-46BB-B988-2F6AA3F392CB}"/>
    <dgm:cxn modelId="{0752455D-308A-4DAE-850B-BA4C97F0C481}" type="presOf" srcId="{8894ECF0-E4AF-463B-8CC7-E4B4139492CA}" destId="{0F58EF7E-1EC4-4F80-AFFC-E050294D2C0F}" srcOrd="0" destOrd="6" presId="urn:microsoft.com/office/officeart/2005/8/layout/hList2#3"/>
    <dgm:cxn modelId="{535BE888-1166-4839-AB0C-80DD40858044}" type="presOf" srcId="{A48ADB9F-2B36-4870-8233-1B296E511C79}" destId="{0F58EF7E-1EC4-4F80-AFFC-E050294D2C0F}" srcOrd="0" destOrd="8" presId="urn:microsoft.com/office/officeart/2005/8/layout/hList2#3"/>
    <dgm:cxn modelId="{250E4681-F127-4A87-AD86-E12D30F4018C}" srcId="{4EB7060E-F3E4-490F-BC25-8FA737F17A7C}" destId="{1E5215F8-2069-4C0A-9A15-03BE5A8E2863}" srcOrd="1" destOrd="0" parTransId="{708F01A6-F4C8-41C6-A9CD-CD8AD5143FE1}" sibTransId="{234FFAFD-FF34-4D69-B984-650B47C57428}"/>
    <dgm:cxn modelId="{6ABC1BE7-34FC-4936-9CD3-616BE73D0EC8}" type="presOf" srcId="{1172A0C0-1D27-4A48-AEF7-8805CB4A5912}" destId="{F5C06747-5030-4C01-95F6-867741C56EDA}" srcOrd="0" destOrd="10" presId="urn:microsoft.com/office/officeart/2005/8/layout/hList2#3"/>
    <dgm:cxn modelId="{5D0EA19E-E8CB-455A-AD85-ED35882EEB53}" type="presOf" srcId="{D334C258-7A0F-4927-9B23-3C855A36A521}" destId="{F5C06747-5030-4C01-95F6-867741C56EDA}" srcOrd="0" destOrd="4" presId="urn:microsoft.com/office/officeart/2005/8/layout/hList2#3"/>
    <dgm:cxn modelId="{2C122A31-8BE5-44F9-A12A-950AFD87C158}" type="presOf" srcId="{9CC39F3B-6920-4A03-B1DB-F82A3A9666D4}" destId="{BA1F66EE-5250-4923-8C3F-1B96766EA27E}" srcOrd="0" destOrd="8" presId="urn:microsoft.com/office/officeart/2005/8/layout/hList2#3"/>
    <dgm:cxn modelId="{5A09C28A-5190-4924-B2CB-F0E35236DFE9}" srcId="{79C96EF6-22D7-444F-BD9A-8433E22EE6BB}" destId="{17783FCC-5DEB-4148-81D8-5B855ABD1BFD}" srcOrd="7" destOrd="0" parTransId="{B4472333-AE0F-482F-BECC-255FB47AC9B8}" sibTransId="{B0487FFF-39A7-4E97-ADBC-1D25D454411D}"/>
    <dgm:cxn modelId="{5D5B9C0D-C36A-4720-AFEF-B0374435B124}" type="presOf" srcId="{72B52DBA-97D9-41A0-A8D4-7A28D5699C4D}" destId="{F5C06747-5030-4C01-95F6-867741C56EDA}" srcOrd="0" destOrd="2" presId="urn:microsoft.com/office/officeart/2005/8/layout/hList2#3"/>
    <dgm:cxn modelId="{661BF329-8303-47F9-A4FC-43D929C7043F}" srcId="{79C96EF6-22D7-444F-BD9A-8433E22EE6BB}" destId="{8121F7E0-0D96-4AD5-B360-E3DE70F3C157}" srcOrd="4" destOrd="0" parTransId="{30B4ACA2-FEEE-46F5-BE12-76DF3ECC9A0A}" sibTransId="{BB892E94-3CCE-42DA-9E85-6248A7564F0A}"/>
    <dgm:cxn modelId="{C97C818A-1528-473B-B146-C93F00512C43}" srcId="{4EB7060E-F3E4-490F-BC25-8FA737F17A7C}" destId="{79C96EF6-22D7-444F-BD9A-8433E22EE6BB}" srcOrd="0" destOrd="0" parTransId="{2EF7D66B-1AFD-40B2-A31A-EE8D3933F4C8}" sibTransId="{E40F1E4F-11B4-4C56-A247-BCDDB12AAB4E}"/>
    <dgm:cxn modelId="{68782C9F-F42C-4ECE-9F17-4873E213CC54}" srcId="{1E5215F8-2069-4C0A-9A15-03BE5A8E2863}" destId="{CF155F40-4D07-492B-BA50-31F091BD1695}" srcOrd="12" destOrd="0" parTransId="{979B0D83-C251-495A-868D-C2880EA4EB08}" sibTransId="{AB2397C8-C03B-4011-B237-0DC78938114E}"/>
    <dgm:cxn modelId="{17052101-DE04-46D4-8661-2EE161515D84}" srcId="{79C96EF6-22D7-444F-BD9A-8433E22EE6BB}" destId="{C0E67551-9AFA-4EE5-8CFB-4E0344A1E8C2}" srcOrd="0" destOrd="0" parTransId="{B5FE6FEB-0C38-49D7-A828-A0D4AD09E651}" sibTransId="{C92F6EC1-531F-46B3-A2FD-BAC167C14056}"/>
    <dgm:cxn modelId="{A0FC978E-42EF-42AF-BFBD-8148B8C2EBCE}" type="presOf" srcId="{17783FCC-5DEB-4148-81D8-5B855ABD1BFD}" destId="{BA1F66EE-5250-4923-8C3F-1B96766EA27E}" srcOrd="0" destOrd="7" presId="urn:microsoft.com/office/officeart/2005/8/layout/hList2#3"/>
    <dgm:cxn modelId="{49714343-398D-482E-B426-E01BC1EBC2F0}" type="presOf" srcId="{CF155F40-4D07-492B-BA50-31F091BD1695}" destId="{F5C06747-5030-4C01-95F6-867741C56EDA}" srcOrd="0" destOrd="12" presId="urn:microsoft.com/office/officeart/2005/8/layout/hList2#3"/>
    <dgm:cxn modelId="{3610E494-F8E1-457E-8D9E-6C32DCCB3104}" srcId="{79C96EF6-22D7-444F-BD9A-8433E22EE6BB}" destId="{8779A743-C1F0-4D31-8FFC-7996028F3351}" srcOrd="11" destOrd="0" parTransId="{A0B624BA-9047-47D3-9626-15FF47F873F5}" sibTransId="{9554F7B5-926B-4B88-85CF-E2A1430C8620}"/>
    <dgm:cxn modelId="{70E408C8-C683-4A2D-A524-D519A4FBB53B}" type="presOf" srcId="{927688EA-1DA4-412F-A67F-510104AE869A}" destId="{0F58EF7E-1EC4-4F80-AFFC-E050294D2C0F}" srcOrd="0" destOrd="2" presId="urn:microsoft.com/office/officeart/2005/8/layout/hList2#3"/>
    <dgm:cxn modelId="{72E99FFE-3510-4848-B367-AE0CDF1E6743}" srcId="{96635F61-99B0-42BB-8C18-15530D064CF7}" destId="{927688EA-1DA4-412F-A67F-510104AE869A}" srcOrd="2" destOrd="0" parTransId="{61F63AD3-4C80-4E4A-AAB7-DDCFA4A6EF1E}" sibTransId="{320B98B7-23FA-44B1-93E8-0A5461EE4692}"/>
    <dgm:cxn modelId="{F42F74EC-E85A-445F-BA7A-4D9E555292EB}" srcId="{1E5215F8-2069-4C0A-9A15-03BE5A8E2863}" destId="{72B52DBA-97D9-41A0-A8D4-7A28D5699C4D}" srcOrd="2" destOrd="0" parTransId="{27435524-82C7-41CE-97B9-5F361DFEE995}" sibTransId="{E4493674-A90D-4667-A121-B62E0E057C99}"/>
    <dgm:cxn modelId="{F3830594-E903-4C92-A4B6-7C1C0F64FB8E}" type="presOf" srcId="{72A2CEC4-E688-447C-B8CC-4D7C2347F875}" destId="{F5C06747-5030-4C01-95F6-867741C56EDA}" srcOrd="0" destOrd="3" presId="urn:microsoft.com/office/officeart/2005/8/layout/hList2#3"/>
    <dgm:cxn modelId="{698F0088-194D-4264-877C-A5D843AFEE88}" srcId="{79C96EF6-22D7-444F-BD9A-8433E22EE6BB}" destId="{A5361F2B-A124-4188-B776-3DEB05628822}" srcOrd="1" destOrd="0" parTransId="{A2E87406-A288-431A-90CB-D88D0A504D7F}" sibTransId="{E49950BE-F0E4-4F19-8F0A-1F167A50B0D6}"/>
    <dgm:cxn modelId="{41A65A18-2CE5-4C9E-9B9E-A9AA53E66A80}" type="presOf" srcId="{BAEDB2CE-D9E1-4D06-8854-4666167313CB}" destId="{0F58EF7E-1EC4-4F80-AFFC-E050294D2C0F}" srcOrd="0" destOrd="0" presId="urn:microsoft.com/office/officeart/2005/8/layout/hList2#3"/>
    <dgm:cxn modelId="{B3100A47-B2F0-4F2A-A51F-E9B826517AEA}" type="presOf" srcId="{6C81C8A7-B5AB-4510-A902-A5BEADE7D584}" destId="{0F58EF7E-1EC4-4F80-AFFC-E050294D2C0F}" srcOrd="0" destOrd="7" presId="urn:microsoft.com/office/officeart/2005/8/layout/hList2#3"/>
    <dgm:cxn modelId="{34890506-285F-45FD-89FC-D00C91EE204F}" srcId="{1E5215F8-2069-4C0A-9A15-03BE5A8E2863}" destId="{857C4409-BE04-4151-933B-DD2333B5DEF7}" srcOrd="1" destOrd="0" parTransId="{E7171D87-3424-4749-B9AB-65021D626969}" sibTransId="{EB0CCF2B-0741-4A33-853B-B981FC19ED5C}"/>
    <dgm:cxn modelId="{75A332DA-45E8-4891-B81D-03C9644F1C99}" type="presOf" srcId="{10A180E1-72A0-42E7-A4DA-9C7865C64634}" destId="{F5C06747-5030-4C01-95F6-867741C56EDA}" srcOrd="0" destOrd="9" presId="urn:microsoft.com/office/officeart/2005/8/layout/hList2#3"/>
    <dgm:cxn modelId="{5BB9F9D1-D998-4A00-BC30-DA108DED3B21}" type="presParOf" srcId="{6832D67D-A7AE-402E-9262-FB7FD51EF7E8}" destId="{7CA012A4-9FFD-4D41-91A8-5C66DF06CB69}" srcOrd="0" destOrd="0" presId="urn:microsoft.com/office/officeart/2005/8/layout/hList2#3"/>
    <dgm:cxn modelId="{79549CCB-6343-4C7C-B4AE-0F61AAB6DF62}" type="presParOf" srcId="{7CA012A4-9FFD-4D41-91A8-5C66DF06CB69}" destId="{716B5246-F167-431E-8D23-9A17D0F16EF8}" srcOrd="0" destOrd="0" presId="urn:microsoft.com/office/officeart/2005/8/layout/hList2#3"/>
    <dgm:cxn modelId="{A59F18F2-ECFB-483B-9095-A3BB437EADB2}" type="presParOf" srcId="{7CA012A4-9FFD-4D41-91A8-5C66DF06CB69}" destId="{BA1F66EE-5250-4923-8C3F-1B96766EA27E}" srcOrd="1" destOrd="0" presId="urn:microsoft.com/office/officeart/2005/8/layout/hList2#3"/>
    <dgm:cxn modelId="{EF5EFE6E-4709-4888-80EE-31342553571E}" type="presParOf" srcId="{7CA012A4-9FFD-4D41-91A8-5C66DF06CB69}" destId="{596FA9AA-38EF-4469-9600-F2F4BBEFCA92}" srcOrd="2" destOrd="0" presId="urn:microsoft.com/office/officeart/2005/8/layout/hList2#3"/>
    <dgm:cxn modelId="{48D4B2B4-C430-40A5-80F4-4D587541E7F6}" type="presParOf" srcId="{6832D67D-A7AE-402E-9262-FB7FD51EF7E8}" destId="{BA299B96-1696-4B3C-B66B-2EE35E73B78E}" srcOrd="1" destOrd="0" presId="urn:microsoft.com/office/officeart/2005/8/layout/hList2#3"/>
    <dgm:cxn modelId="{0699866C-0DD5-41B9-949D-6B845DE10B62}" type="presParOf" srcId="{6832D67D-A7AE-402E-9262-FB7FD51EF7E8}" destId="{9E3F90BE-A794-4ABF-AA75-70400298B280}" srcOrd="2" destOrd="0" presId="urn:microsoft.com/office/officeart/2005/8/layout/hList2#3"/>
    <dgm:cxn modelId="{A22CA61A-3689-43D7-8731-D1F73176F97B}" type="presParOf" srcId="{9E3F90BE-A794-4ABF-AA75-70400298B280}" destId="{BC207A4B-EC36-4945-927F-FC73B496A67E}" srcOrd="0" destOrd="0" presId="urn:microsoft.com/office/officeart/2005/8/layout/hList2#3"/>
    <dgm:cxn modelId="{8EA58B21-ADB1-46A7-A3F8-99AFB506D075}" type="presParOf" srcId="{9E3F90BE-A794-4ABF-AA75-70400298B280}" destId="{F5C06747-5030-4C01-95F6-867741C56EDA}" srcOrd="1" destOrd="0" presId="urn:microsoft.com/office/officeart/2005/8/layout/hList2#3"/>
    <dgm:cxn modelId="{6CB56C61-393E-424F-AF61-3AD64F87989D}" type="presParOf" srcId="{9E3F90BE-A794-4ABF-AA75-70400298B280}" destId="{B71E0D36-CEFF-4FA6-80A6-683210F1DBAA}" srcOrd="2" destOrd="0" presId="urn:microsoft.com/office/officeart/2005/8/layout/hList2#3"/>
    <dgm:cxn modelId="{BA83C43C-CDC5-4397-8FCB-2BFE543347DB}" type="presParOf" srcId="{6832D67D-A7AE-402E-9262-FB7FD51EF7E8}" destId="{C6DB0E4C-56B1-42D3-AF41-92528FBD4ADE}" srcOrd="3" destOrd="0" presId="urn:microsoft.com/office/officeart/2005/8/layout/hList2#3"/>
    <dgm:cxn modelId="{5EE3C696-D10D-444A-97F9-26CB5A495E74}" type="presParOf" srcId="{6832D67D-A7AE-402E-9262-FB7FD51EF7E8}" destId="{958B1146-B37B-4B9E-B108-5A47EE2C6031}" srcOrd="4" destOrd="0" presId="urn:microsoft.com/office/officeart/2005/8/layout/hList2#3"/>
    <dgm:cxn modelId="{1CF49CA5-3265-447A-8C41-18AAEB5A209D}" type="presParOf" srcId="{958B1146-B37B-4B9E-B108-5A47EE2C6031}" destId="{5CE1EC44-F0D2-4DC5-A04B-0106B1360212}" srcOrd="0" destOrd="0" presId="urn:microsoft.com/office/officeart/2005/8/layout/hList2#3"/>
    <dgm:cxn modelId="{6ADD7227-6648-4A71-8995-C31A062C7F2D}" type="presParOf" srcId="{958B1146-B37B-4B9E-B108-5A47EE2C6031}" destId="{0F58EF7E-1EC4-4F80-AFFC-E050294D2C0F}" srcOrd="1" destOrd="0" presId="urn:microsoft.com/office/officeart/2005/8/layout/hList2#3"/>
    <dgm:cxn modelId="{42D6A125-41D5-4EA4-8E9C-1E1DDD9BB2D7}" type="presParOf" srcId="{958B1146-B37B-4B9E-B108-5A47EE2C6031}" destId="{63B8D5B5-C9FC-4A60-A2CF-AFBA7D943F7B}" srcOrd="2" destOrd="0" presId="urn:microsoft.com/office/officeart/2005/8/layout/hList2#3"/>
  </dgm:cxnLst>
  <dgm:bg>
    <a:gradFill>
      <a:gsLst>
        <a:gs pos="0">
          <a:schemeClr val="accent2">
            <a:lumMod val="75000"/>
          </a:schemeClr>
        </a:gs>
        <a:gs pos="17999">
          <a:srgbClr val="FEE7F2"/>
        </a:gs>
        <a:gs pos="36000">
          <a:srgbClr val="FAC77D"/>
        </a:gs>
        <a:gs pos="61000">
          <a:srgbClr val="FBA97D"/>
        </a:gs>
        <a:gs pos="82001">
          <a:srgbClr val="FBD49C"/>
        </a:gs>
        <a:gs pos="100000">
          <a:srgbClr val="FEE7F2"/>
        </a:gs>
      </a:gsLst>
      <a:lin ang="5400000" scaled="0"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D77892B-C430-4076-B88D-6ED5A39C601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77FF56-FB58-4EB2-B07C-00F17468E09C}">
      <dgm:prSet phldrT="[Текст]"/>
      <dgm:spPr>
        <a:solidFill>
          <a:schemeClr val="bg1">
            <a:lumMod val="85000"/>
          </a:schemeClr>
        </a:solidFill>
        <a:scene3d>
          <a:camera prst="orthographicFront"/>
          <a:lightRig rig="chilly" dir="t"/>
        </a:scene3d>
        <a:sp3d prstMaterial="plastic">
          <a:bevelT w="133350" h="133350"/>
          <a:bevelB w="133350" h="133350"/>
        </a:sp3d>
      </dgm:spPr>
      <dgm:t>
        <a:bodyPr/>
        <a:lstStyle/>
        <a:p>
          <a:pPr algn="ctr"/>
          <a:r>
            <a:rPr lang="ru-RU" b="1" dirty="0" smtClean="0">
              <a:solidFill>
                <a:srgbClr val="0066C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В колледже созданы условия для комплексной    подготовки высококвалифицированных рабочих и специалистов, обладающих компетенциями, сформированными на основе требований работодателей, способных гибко реагировать на изменения в производстве, владеющих навыками работы с современным оборудованием. </a:t>
          </a:r>
          <a:endParaRPr lang="ru-RU" b="1" dirty="0">
            <a:solidFill>
              <a:srgbClr val="0066CC"/>
            </a:solidFill>
          </a:endParaRPr>
        </a:p>
      </dgm:t>
    </dgm:pt>
    <dgm:pt modelId="{5DC0BDC5-E903-4BA8-BC30-04C549A6D982}" type="parTrans" cxnId="{C7C7C02F-4BDB-4366-875F-9E726BC84C56}">
      <dgm:prSet/>
      <dgm:spPr/>
      <dgm:t>
        <a:bodyPr/>
        <a:lstStyle/>
        <a:p>
          <a:endParaRPr lang="ru-RU"/>
        </a:p>
      </dgm:t>
    </dgm:pt>
    <dgm:pt modelId="{1FB92E45-F77A-46AA-B681-8A40A6038EFA}" type="sibTrans" cxnId="{C7C7C02F-4BDB-4366-875F-9E726BC84C56}">
      <dgm:prSet/>
      <dgm:spPr/>
      <dgm:t>
        <a:bodyPr/>
        <a:lstStyle/>
        <a:p>
          <a:endParaRPr lang="ru-RU"/>
        </a:p>
      </dgm:t>
    </dgm:pt>
    <dgm:pt modelId="{14A54E9A-B91C-4722-AC96-A454EF7362B3}" type="pres">
      <dgm:prSet presAssocID="{6D77892B-C430-4076-B88D-6ED5A39C60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077F13-C6C0-4C88-BA3B-ECF8B2DAFD06}" type="pres">
      <dgm:prSet presAssocID="{2877FF56-FB58-4EB2-B07C-00F17468E09C}" presName="parentText" presStyleLbl="node1" presStyleIdx="0" presStyleCnt="1" custScaleY="61580" custLinFactNeighborX="1667" custLinFactNeighborY="-550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B53816-15EF-4612-9612-5F16A975B95B}" type="presOf" srcId="{2877FF56-FB58-4EB2-B07C-00F17468E09C}" destId="{FD077F13-C6C0-4C88-BA3B-ECF8B2DAFD06}" srcOrd="0" destOrd="0" presId="urn:microsoft.com/office/officeart/2005/8/layout/vList2"/>
    <dgm:cxn modelId="{C7C7C02F-4BDB-4366-875F-9E726BC84C56}" srcId="{6D77892B-C430-4076-B88D-6ED5A39C601F}" destId="{2877FF56-FB58-4EB2-B07C-00F17468E09C}" srcOrd="0" destOrd="0" parTransId="{5DC0BDC5-E903-4BA8-BC30-04C549A6D982}" sibTransId="{1FB92E45-F77A-46AA-B681-8A40A6038EFA}"/>
    <dgm:cxn modelId="{3DE07A8F-7DBD-4C7D-AC36-C7DAB7E230CC}" type="presOf" srcId="{6D77892B-C430-4076-B88D-6ED5A39C601F}" destId="{14A54E9A-B91C-4722-AC96-A454EF7362B3}" srcOrd="0" destOrd="0" presId="urn:microsoft.com/office/officeart/2005/8/layout/vList2"/>
    <dgm:cxn modelId="{1B1B435E-0E9C-4121-A33A-ECDDC6C65A41}" type="presParOf" srcId="{14A54E9A-B91C-4722-AC96-A454EF7362B3}" destId="{FD077F13-C6C0-4C88-BA3B-ECF8B2DAFD0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77892B-C430-4076-B88D-6ED5A39C601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A54E9A-B91C-4722-AC96-A454EF7362B3}" type="pres">
      <dgm:prSet presAssocID="{6D77892B-C430-4076-B88D-6ED5A39C60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6F3E78C-3E14-41EE-BF97-EEF25B1795F7}" type="presOf" srcId="{6D77892B-C430-4076-B88D-6ED5A39C601F}" destId="{14A54E9A-B91C-4722-AC96-A454EF7362B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77892B-C430-4076-B88D-6ED5A39C601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A54E9A-B91C-4722-AC96-A454EF7362B3}" type="pres">
      <dgm:prSet presAssocID="{6D77892B-C430-4076-B88D-6ED5A39C60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5D30796-360E-483F-9C09-F3D6DF4BB296}" type="presOf" srcId="{6D77892B-C430-4076-B88D-6ED5A39C601F}" destId="{14A54E9A-B91C-4722-AC96-A454EF7362B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D77892B-C430-4076-B88D-6ED5A39C601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77FF56-FB58-4EB2-B07C-00F17468E09C}">
      <dgm:prSet phldrT="[Текст]" custT="1"/>
      <dgm:spPr>
        <a:solidFill>
          <a:schemeClr val="bg1">
            <a:lumMod val="85000"/>
          </a:schemeClr>
        </a:solidFill>
        <a:scene3d>
          <a:camera prst="orthographicFront"/>
          <a:lightRig rig="chilly" dir="t"/>
        </a:scene3d>
        <a:sp3d prstMaterial="plastic">
          <a:bevelT w="133350" h="133350"/>
          <a:bevelB w="133350" h="133350"/>
        </a:sp3d>
      </dgm:spPr>
      <dgm:t>
        <a:bodyPr/>
        <a:lstStyle/>
        <a:p>
          <a:pPr algn="ctr"/>
          <a:r>
            <a:rPr kumimoji="0" lang="ru-RU" sz="4800" b="1" i="0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Задача</a:t>
          </a:r>
        </a:p>
        <a:p>
          <a:pPr algn="ctr"/>
          <a:r>
            <a:rPr kumimoji="0" lang="ru-RU" sz="4400" b="1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Расширение спектра возможностей подготовки рабочих и специалистов в соответствии с требованиями работодателей</a:t>
          </a:r>
          <a:endParaRPr kumimoji="0" lang="ru-RU" sz="4400" b="1" i="0" strike="noStrike" cap="none" normalizeH="0" baseline="0" dirty="0" smtClean="0">
            <a:ln>
              <a:noFill/>
            </a:ln>
            <a:solidFill>
              <a:srgbClr val="C00000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algn="ctr"/>
          <a:endParaRPr lang="ru-RU" sz="4500" dirty="0">
            <a:solidFill>
              <a:schemeClr val="accent6">
                <a:lumMod val="50000"/>
              </a:schemeClr>
            </a:solidFill>
          </a:endParaRPr>
        </a:p>
      </dgm:t>
    </dgm:pt>
    <dgm:pt modelId="{5DC0BDC5-E903-4BA8-BC30-04C549A6D982}" type="parTrans" cxnId="{C7C7C02F-4BDB-4366-875F-9E726BC84C56}">
      <dgm:prSet/>
      <dgm:spPr/>
      <dgm:t>
        <a:bodyPr/>
        <a:lstStyle/>
        <a:p>
          <a:endParaRPr lang="ru-RU"/>
        </a:p>
      </dgm:t>
    </dgm:pt>
    <dgm:pt modelId="{1FB92E45-F77A-46AA-B681-8A40A6038EFA}" type="sibTrans" cxnId="{C7C7C02F-4BDB-4366-875F-9E726BC84C56}">
      <dgm:prSet/>
      <dgm:spPr/>
      <dgm:t>
        <a:bodyPr/>
        <a:lstStyle/>
        <a:p>
          <a:endParaRPr lang="ru-RU"/>
        </a:p>
      </dgm:t>
    </dgm:pt>
    <dgm:pt modelId="{14A54E9A-B91C-4722-AC96-A454EF7362B3}" type="pres">
      <dgm:prSet presAssocID="{6D77892B-C430-4076-B88D-6ED5A39C60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077F13-C6C0-4C88-BA3B-ECF8B2DAFD06}" type="pres">
      <dgm:prSet presAssocID="{2877FF56-FB58-4EB2-B07C-00F17468E09C}" presName="parentText" presStyleLbl="node1" presStyleIdx="0" presStyleCnt="1" custScaleY="800615" custLinFactNeighborY="137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6734E8-854F-4355-928E-936F2F87B6E5}" type="presOf" srcId="{6D77892B-C430-4076-B88D-6ED5A39C601F}" destId="{14A54E9A-B91C-4722-AC96-A454EF7362B3}" srcOrd="0" destOrd="0" presId="urn:microsoft.com/office/officeart/2005/8/layout/vList2"/>
    <dgm:cxn modelId="{0ED0EA78-63F2-4D1B-B1A1-D172C3504427}" type="presOf" srcId="{2877FF56-FB58-4EB2-B07C-00F17468E09C}" destId="{FD077F13-C6C0-4C88-BA3B-ECF8B2DAFD06}" srcOrd="0" destOrd="0" presId="urn:microsoft.com/office/officeart/2005/8/layout/vList2"/>
    <dgm:cxn modelId="{C7C7C02F-4BDB-4366-875F-9E726BC84C56}" srcId="{6D77892B-C430-4076-B88D-6ED5A39C601F}" destId="{2877FF56-FB58-4EB2-B07C-00F17468E09C}" srcOrd="0" destOrd="0" parTransId="{5DC0BDC5-E903-4BA8-BC30-04C549A6D982}" sibTransId="{1FB92E45-F77A-46AA-B681-8A40A6038EFA}"/>
    <dgm:cxn modelId="{5A044186-631C-40C6-B8E8-8463AD0C5E35}" type="presParOf" srcId="{14A54E9A-B91C-4722-AC96-A454EF7362B3}" destId="{FD077F13-C6C0-4C88-BA3B-ECF8B2DAFD0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D77892B-C430-4076-B88D-6ED5A39C601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77FF56-FB58-4EB2-B07C-00F17468E09C}">
      <dgm:prSet phldrT="[Текст]" custT="1"/>
      <dgm:spPr>
        <a:solidFill>
          <a:schemeClr val="bg1">
            <a:lumMod val="85000"/>
          </a:schemeClr>
        </a:solidFill>
        <a:scene3d>
          <a:camera prst="orthographicFront"/>
          <a:lightRig rig="chilly" dir="t"/>
        </a:scene3d>
        <a:sp3d prstMaterial="plastic">
          <a:bevelT w="133350" h="133350"/>
          <a:bevelB w="133350" h="133350"/>
        </a:sp3d>
      </dgm:spPr>
      <dgm:t>
        <a:bodyPr/>
        <a:lstStyle/>
        <a:p>
          <a:pPr algn="ctr"/>
          <a:r>
            <a:rPr kumimoji="0" lang="ru-RU" sz="4800" b="1" i="0" strike="noStrike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 </a:t>
          </a:r>
          <a:r>
            <a: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Инновационная деятельность в образовании – это необходимое условие для достижения высокого уровня подготовки конкурентоспособного и мобильного специалиста</a:t>
          </a:r>
          <a:endParaRPr kumimoji="0" lang="ru-RU" sz="4400" b="1" i="0" strike="noStrike" cap="none" normalizeH="0" baseline="0" dirty="0" smtClean="0">
            <a:ln>
              <a:noFill/>
            </a:ln>
            <a:solidFill>
              <a:srgbClr val="C00000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algn="ctr"/>
          <a:endParaRPr lang="ru-RU" sz="4500" dirty="0">
            <a:solidFill>
              <a:schemeClr val="accent6">
                <a:lumMod val="50000"/>
              </a:schemeClr>
            </a:solidFill>
          </a:endParaRPr>
        </a:p>
      </dgm:t>
    </dgm:pt>
    <dgm:pt modelId="{5DC0BDC5-E903-4BA8-BC30-04C549A6D982}" type="parTrans" cxnId="{C7C7C02F-4BDB-4366-875F-9E726BC84C56}">
      <dgm:prSet/>
      <dgm:spPr/>
      <dgm:t>
        <a:bodyPr/>
        <a:lstStyle/>
        <a:p>
          <a:endParaRPr lang="ru-RU"/>
        </a:p>
      </dgm:t>
    </dgm:pt>
    <dgm:pt modelId="{1FB92E45-F77A-46AA-B681-8A40A6038EFA}" type="sibTrans" cxnId="{C7C7C02F-4BDB-4366-875F-9E726BC84C56}">
      <dgm:prSet/>
      <dgm:spPr/>
      <dgm:t>
        <a:bodyPr/>
        <a:lstStyle/>
        <a:p>
          <a:endParaRPr lang="ru-RU"/>
        </a:p>
      </dgm:t>
    </dgm:pt>
    <dgm:pt modelId="{14A54E9A-B91C-4722-AC96-A454EF7362B3}" type="pres">
      <dgm:prSet presAssocID="{6D77892B-C430-4076-B88D-6ED5A39C60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077F13-C6C0-4C88-BA3B-ECF8B2DAFD06}" type="pres">
      <dgm:prSet presAssocID="{2877FF56-FB58-4EB2-B07C-00F17468E09C}" presName="parentText" presStyleLbl="node1" presStyleIdx="0" presStyleCnt="1" custScaleY="800615" custLinFactNeighborY="137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DD8774-3309-4507-BA4C-F373652348E5}" type="presOf" srcId="{2877FF56-FB58-4EB2-B07C-00F17468E09C}" destId="{FD077F13-C6C0-4C88-BA3B-ECF8B2DAFD06}" srcOrd="0" destOrd="0" presId="urn:microsoft.com/office/officeart/2005/8/layout/vList2"/>
    <dgm:cxn modelId="{C7C7C02F-4BDB-4366-875F-9E726BC84C56}" srcId="{6D77892B-C430-4076-B88D-6ED5A39C601F}" destId="{2877FF56-FB58-4EB2-B07C-00F17468E09C}" srcOrd="0" destOrd="0" parTransId="{5DC0BDC5-E903-4BA8-BC30-04C549A6D982}" sibTransId="{1FB92E45-F77A-46AA-B681-8A40A6038EFA}"/>
    <dgm:cxn modelId="{AE704EAB-734A-405F-947D-C72FAA9E9234}" type="presOf" srcId="{6D77892B-C430-4076-B88D-6ED5A39C601F}" destId="{14A54E9A-B91C-4722-AC96-A454EF7362B3}" srcOrd="0" destOrd="0" presId="urn:microsoft.com/office/officeart/2005/8/layout/vList2"/>
    <dgm:cxn modelId="{E4FAD56E-E4F3-41F1-81CA-5ACB83450E24}" type="presParOf" srcId="{14A54E9A-B91C-4722-AC96-A454EF7362B3}" destId="{FD077F13-C6C0-4C88-BA3B-ECF8B2DAFD0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3128D37-625F-457A-85E8-7675F2B40FB8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>
        <a:scene3d>
          <a:camera prst="orthographicFront"/>
          <a:lightRig rig="morning" dir="t"/>
        </a:scene3d>
      </dgm:spPr>
      <dgm:t>
        <a:bodyPr/>
        <a:lstStyle/>
        <a:p>
          <a:endParaRPr lang="ru-RU"/>
        </a:p>
      </dgm:t>
    </dgm:pt>
    <dgm:pt modelId="{7A5E42A8-F089-45D1-9FD3-98BA04263047}">
      <dgm:prSet phldrT="[Текст]" custT="1"/>
      <dgm:spPr>
        <a:solidFill>
          <a:schemeClr val="accent6"/>
        </a:solidFill>
        <a:sp3d>
          <a:bevelT w="215900" h="209550"/>
          <a:bevelB w="215900" h="215900"/>
        </a:sp3d>
      </dgm:spPr>
      <dgm:t>
        <a:bodyPr/>
        <a:lstStyle/>
        <a:p>
          <a:r>
            <a:rPr lang="ru-RU" sz="1200" b="1" dirty="0" err="1" smtClean="0">
              <a:solidFill>
                <a:srgbClr val="000099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Учебно</a:t>
          </a:r>
          <a:r>
            <a:rPr lang="ru-RU" sz="1200" b="1" dirty="0" smtClean="0">
              <a:solidFill>
                <a:srgbClr val="000099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- лабораторная база</a:t>
          </a:r>
        </a:p>
        <a:p>
          <a:endParaRPr lang="ru-RU" sz="1600" dirty="0">
            <a:solidFill>
              <a:srgbClr val="000099"/>
            </a:solidFill>
          </a:endParaRPr>
        </a:p>
      </dgm:t>
    </dgm:pt>
    <dgm:pt modelId="{A1CD08F5-BB65-4719-AF7D-17F89F498455}" type="parTrans" cxnId="{48F5A213-476F-43FC-99C9-3B825B7915D3}">
      <dgm:prSet/>
      <dgm:spPr/>
      <dgm:t>
        <a:bodyPr/>
        <a:lstStyle/>
        <a:p>
          <a:endParaRPr lang="ru-RU"/>
        </a:p>
      </dgm:t>
    </dgm:pt>
    <dgm:pt modelId="{AF90982E-C620-40B8-9213-F88DF610F99C}" type="sibTrans" cxnId="{48F5A213-476F-43FC-99C9-3B825B7915D3}">
      <dgm:prSet/>
      <dgm:spPr/>
      <dgm:t>
        <a:bodyPr/>
        <a:lstStyle/>
        <a:p>
          <a:endParaRPr lang="ru-RU"/>
        </a:p>
      </dgm:t>
    </dgm:pt>
    <dgm:pt modelId="{40C2D397-06B1-43AF-92AB-FEF2B2CAB914}">
      <dgm:prSet phldrT="[Текст]" custT="1"/>
      <dgm:spPr>
        <a:solidFill>
          <a:schemeClr val="accent6"/>
        </a:solidFill>
        <a:sp3d>
          <a:bevelT w="203200" h="203200"/>
          <a:bevelB w="203200" h="203200"/>
        </a:sp3d>
      </dgm:spPr>
      <dgm:t>
        <a:bodyPr/>
        <a:lstStyle/>
        <a:p>
          <a:r>
            <a:rPr lang="ru-RU" sz="1200" b="1" dirty="0" smtClean="0">
              <a:solidFill>
                <a:srgbClr val="000099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Приборный завод «Каскад</a:t>
          </a:r>
          <a:r>
            <a:rPr lang="ru-RU" sz="1400" b="1" dirty="0" smtClean="0">
              <a:solidFill>
                <a:srgbClr val="000099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»</a:t>
          </a:r>
          <a:endParaRPr lang="ru-RU" sz="1400" b="1" dirty="0">
            <a:solidFill>
              <a:srgbClr val="000099"/>
            </a:solidFill>
          </a:endParaRPr>
        </a:p>
      </dgm:t>
    </dgm:pt>
    <dgm:pt modelId="{A0CB517F-63B5-4892-A5A5-4F1653BEA45A}" type="parTrans" cxnId="{2972EB0C-1A43-49EC-B707-8FC3221DAC52}">
      <dgm:prSet/>
      <dgm:spPr/>
      <dgm:t>
        <a:bodyPr/>
        <a:lstStyle/>
        <a:p>
          <a:endParaRPr lang="ru-RU"/>
        </a:p>
      </dgm:t>
    </dgm:pt>
    <dgm:pt modelId="{04F2D3FD-469A-472B-9C68-CBE00E630E8C}" type="sibTrans" cxnId="{2972EB0C-1A43-49EC-B707-8FC3221DAC52}">
      <dgm:prSet/>
      <dgm:spPr/>
      <dgm:t>
        <a:bodyPr/>
        <a:lstStyle/>
        <a:p>
          <a:endParaRPr lang="ru-RU"/>
        </a:p>
      </dgm:t>
    </dgm:pt>
    <dgm:pt modelId="{CCC1F8A1-0B23-4B41-B484-7DC59F3580E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Многофункциональный центр  прикладных  квалификаций</a:t>
          </a:r>
          <a:endParaRPr lang="ru-RU" sz="1600" b="1" dirty="0">
            <a:solidFill>
              <a:srgbClr val="C00000"/>
            </a:solidFill>
          </a:endParaRPr>
        </a:p>
      </dgm:t>
    </dgm:pt>
    <dgm:pt modelId="{1763B4F4-78E4-4BA9-A9BC-FE3C7330CD41}" type="parTrans" cxnId="{9C36C22B-6B41-41CE-A948-3AA3300A5EFB}">
      <dgm:prSet/>
      <dgm:spPr/>
      <dgm:t>
        <a:bodyPr/>
        <a:lstStyle/>
        <a:p>
          <a:endParaRPr lang="ru-RU"/>
        </a:p>
      </dgm:t>
    </dgm:pt>
    <dgm:pt modelId="{52BC3642-7692-43D7-AFFA-B9F780BF62EF}" type="sibTrans" cxnId="{9C36C22B-6B41-41CE-A948-3AA3300A5EFB}">
      <dgm:prSet/>
      <dgm:spPr/>
      <dgm:t>
        <a:bodyPr/>
        <a:lstStyle/>
        <a:p>
          <a:endParaRPr lang="ru-RU"/>
        </a:p>
      </dgm:t>
    </dgm:pt>
    <dgm:pt modelId="{7AD25596-A129-4B3A-AEF6-BD70C9A1EAC7}">
      <dgm:prSet phldrT="[Текст]" phldr="1"/>
      <dgm:spPr/>
      <dgm:t>
        <a:bodyPr/>
        <a:lstStyle/>
        <a:p>
          <a:endParaRPr lang="ru-RU" dirty="0"/>
        </a:p>
      </dgm:t>
    </dgm:pt>
    <dgm:pt modelId="{078EE060-35CB-49DB-A90D-9C77CD1939C6}" type="parTrans" cxnId="{C24C2432-A978-4ABD-8ADA-7A527032A180}">
      <dgm:prSet/>
      <dgm:spPr/>
      <dgm:t>
        <a:bodyPr/>
        <a:lstStyle/>
        <a:p>
          <a:endParaRPr lang="ru-RU"/>
        </a:p>
      </dgm:t>
    </dgm:pt>
    <dgm:pt modelId="{0E287126-2649-4D58-89DC-A8F892515DAB}" type="sibTrans" cxnId="{C24C2432-A978-4ABD-8ADA-7A527032A180}">
      <dgm:prSet/>
      <dgm:spPr/>
      <dgm:t>
        <a:bodyPr/>
        <a:lstStyle/>
        <a:p>
          <a:endParaRPr lang="ru-RU"/>
        </a:p>
      </dgm:t>
    </dgm:pt>
    <dgm:pt modelId="{73758F8F-51A4-4311-839D-DA6DB6E96AB1}">
      <dgm:prSet custT="1"/>
      <dgm:spPr>
        <a:solidFill>
          <a:schemeClr val="accent6"/>
        </a:solidFill>
        <a:sp3d>
          <a:bevelT w="298450" h="196850"/>
          <a:bevelB w="146050" h="146050"/>
        </a:sp3d>
      </dgm:spPr>
      <dgm:t>
        <a:bodyPr/>
        <a:lstStyle/>
        <a:p>
          <a:r>
            <a:rPr lang="ru-RU" sz="1200" b="1" dirty="0" err="1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Учебно</a:t>
          </a:r>
          <a:r>
            <a:rPr lang="ru-RU" sz="12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 – производственная база </a:t>
          </a:r>
          <a:endParaRPr lang="ru-RU" sz="1200" b="1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gm:t>
    </dgm:pt>
    <dgm:pt modelId="{EF20FA29-7C33-4C82-83C9-6DD08AFCA245}" type="parTrans" cxnId="{FF848EC7-89CA-4D29-9247-34EB9A21281A}">
      <dgm:prSet/>
      <dgm:spPr/>
      <dgm:t>
        <a:bodyPr/>
        <a:lstStyle/>
        <a:p>
          <a:endParaRPr lang="ru-RU"/>
        </a:p>
      </dgm:t>
    </dgm:pt>
    <dgm:pt modelId="{F8BE5695-CEBC-4607-A7D7-6BBEFB82CB11}" type="sibTrans" cxnId="{FF848EC7-89CA-4D29-9247-34EB9A21281A}">
      <dgm:prSet/>
      <dgm:spPr/>
      <dgm:t>
        <a:bodyPr/>
        <a:lstStyle/>
        <a:p>
          <a:endParaRPr lang="ru-RU"/>
        </a:p>
      </dgm:t>
    </dgm:pt>
    <dgm:pt modelId="{2AD065A7-FD6B-4784-8126-D8F8311DB504}" type="pres">
      <dgm:prSet presAssocID="{23128D37-625F-457A-85E8-7675F2B40FB8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14643B-44EA-496E-9999-81C05CA73E6D}" type="pres">
      <dgm:prSet presAssocID="{23128D37-625F-457A-85E8-7675F2B40FB8}" presName="ellipse" presStyleLbl="trBgShp" presStyleIdx="0" presStyleCnt="1" custScaleX="117053"/>
      <dgm:spPr/>
    </dgm:pt>
    <dgm:pt modelId="{20D71CD4-0C9F-4FAA-9EAD-586C378F2D6E}" type="pres">
      <dgm:prSet presAssocID="{23128D37-625F-457A-85E8-7675F2B40FB8}" presName="arrow1" presStyleLbl="fgShp" presStyleIdx="0" presStyleCnt="1" custLinFactNeighborX="15217" custLinFactNeighborY="2637"/>
      <dgm:spPr>
        <a:solidFill>
          <a:schemeClr val="accent6"/>
        </a:solidFill>
        <a:sp3d>
          <a:bevelT w="127000" h="127000"/>
          <a:bevelB w="127000" h="127000"/>
        </a:sp3d>
      </dgm:spPr>
    </dgm:pt>
    <dgm:pt modelId="{E1B4CD3F-D98E-4E93-9723-52209749ECE0}" type="pres">
      <dgm:prSet presAssocID="{23128D37-625F-457A-85E8-7675F2B40FB8}" presName="rectangle" presStyleLbl="revTx" presStyleIdx="0" presStyleCnt="1" custScaleX="105992" custLinFactNeighborX="3949" custLinFactNeighborY="-104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EA352-010F-4224-B457-1F2119368B81}" type="pres">
      <dgm:prSet presAssocID="{73758F8F-51A4-4311-839D-DA6DB6E96AB1}" presName="item1" presStyleLbl="node1" presStyleIdx="0" presStyleCnt="3" custScaleX="117079" custScaleY="108034" custLinFactNeighborX="-10697" custLinFactNeighborY="-22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7FE4FC-73B2-4A9A-ADEC-16E23E08D3F0}" type="pres">
      <dgm:prSet presAssocID="{40C2D397-06B1-43AF-92AB-FEF2B2CAB914}" presName="item2" presStyleLbl="node1" presStyleIdx="1" presStyleCnt="3" custScaleX="117078" custScaleY="109046" custLinFactNeighborX="-15518" custLinFactNeighborY="-287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45804A-AC8C-4BE0-BF06-39A51879FCA0}" type="pres">
      <dgm:prSet presAssocID="{CCC1F8A1-0B23-4B41-B484-7DC59F3580EB}" presName="item3" presStyleLbl="node1" presStyleIdx="2" presStyleCnt="3" custScaleX="117274" custScaleY="115621" custLinFactNeighborX="35518" custLinFactNeighborY="-4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2AE5B6-4CD3-4300-B496-C2B474F32FD2}" type="pres">
      <dgm:prSet presAssocID="{23128D37-625F-457A-85E8-7675F2B40FB8}" presName="funnel" presStyleLbl="trAlignAcc1" presStyleIdx="0" presStyleCnt="1" custScaleX="112829" custScaleY="105855" custLinFactNeighborX="1756" custLinFactNeighborY="975"/>
      <dgm:spPr>
        <a:solidFill>
          <a:schemeClr val="accent3">
            <a:lumMod val="75000"/>
            <a:alpha val="30000"/>
          </a:schemeClr>
        </a:solidFill>
        <a:sp3d>
          <a:bevelT w="222250" h="222250"/>
          <a:bevelB w="203200" h="203200"/>
        </a:sp3d>
      </dgm:spPr>
      <dgm:t>
        <a:bodyPr/>
        <a:lstStyle/>
        <a:p>
          <a:endParaRPr lang="ru-RU"/>
        </a:p>
      </dgm:t>
    </dgm:pt>
  </dgm:ptLst>
  <dgm:cxnLst>
    <dgm:cxn modelId="{FF848EC7-89CA-4D29-9247-34EB9A21281A}" srcId="{23128D37-625F-457A-85E8-7675F2B40FB8}" destId="{73758F8F-51A4-4311-839D-DA6DB6E96AB1}" srcOrd="1" destOrd="0" parTransId="{EF20FA29-7C33-4C82-83C9-6DD08AFCA245}" sibTransId="{F8BE5695-CEBC-4607-A7D7-6BBEFB82CB11}"/>
    <dgm:cxn modelId="{5AC6C7FD-4CBF-4D42-AC5B-C6D32D06530E}" type="presOf" srcId="{CCC1F8A1-0B23-4B41-B484-7DC59F3580EB}" destId="{E1B4CD3F-D98E-4E93-9723-52209749ECE0}" srcOrd="0" destOrd="0" presId="urn:microsoft.com/office/officeart/2005/8/layout/funnel1"/>
    <dgm:cxn modelId="{9C36C22B-6B41-41CE-A948-3AA3300A5EFB}" srcId="{23128D37-625F-457A-85E8-7675F2B40FB8}" destId="{CCC1F8A1-0B23-4B41-B484-7DC59F3580EB}" srcOrd="3" destOrd="0" parTransId="{1763B4F4-78E4-4BA9-A9BC-FE3C7330CD41}" sibTransId="{52BC3642-7692-43D7-AFFA-B9F780BF62EF}"/>
    <dgm:cxn modelId="{5FEDE091-0B70-4CB3-8CD2-4D6387965DF6}" type="presOf" srcId="{40C2D397-06B1-43AF-92AB-FEF2B2CAB914}" destId="{C6AEA352-010F-4224-B457-1F2119368B81}" srcOrd="0" destOrd="0" presId="urn:microsoft.com/office/officeart/2005/8/layout/funnel1"/>
    <dgm:cxn modelId="{D6242247-C553-4690-86AE-73DA7C1FDADB}" type="presOf" srcId="{23128D37-625F-457A-85E8-7675F2B40FB8}" destId="{2AD065A7-FD6B-4784-8126-D8F8311DB504}" srcOrd="0" destOrd="0" presId="urn:microsoft.com/office/officeart/2005/8/layout/funnel1"/>
    <dgm:cxn modelId="{2972EB0C-1A43-49EC-B707-8FC3221DAC52}" srcId="{23128D37-625F-457A-85E8-7675F2B40FB8}" destId="{40C2D397-06B1-43AF-92AB-FEF2B2CAB914}" srcOrd="2" destOrd="0" parTransId="{A0CB517F-63B5-4892-A5A5-4F1653BEA45A}" sibTransId="{04F2D3FD-469A-472B-9C68-CBE00E630E8C}"/>
    <dgm:cxn modelId="{CB904D4F-2300-42D6-9F6A-A1C07DC8E577}" type="presOf" srcId="{73758F8F-51A4-4311-839D-DA6DB6E96AB1}" destId="{CD7FE4FC-73B2-4A9A-ADEC-16E23E08D3F0}" srcOrd="0" destOrd="0" presId="urn:microsoft.com/office/officeart/2005/8/layout/funnel1"/>
    <dgm:cxn modelId="{48F5A213-476F-43FC-99C9-3B825B7915D3}" srcId="{23128D37-625F-457A-85E8-7675F2B40FB8}" destId="{7A5E42A8-F089-45D1-9FD3-98BA04263047}" srcOrd="0" destOrd="0" parTransId="{A1CD08F5-BB65-4719-AF7D-17F89F498455}" sibTransId="{AF90982E-C620-40B8-9213-F88DF610F99C}"/>
    <dgm:cxn modelId="{C24C2432-A978-4ABD-8ADA-7A527032A180}" srcId="{23128D37-625F-457A-85E8-7675F2B40FB8}" destId="{7AD25596-A129-4B3A-AEF6-BD70C9A1EAC7}" srcOrd="4" destOrd="0" parTransId="{078EE060-35CB-49DB-A90D-9C77CD1939C6}" sibTransId="{0E287126-2649-4D58-89DC-A8F892515DAB}"/>
    <dgm:cxn modelId="{B09110D3-F406-49E5-A667-365B5BF81EFB}" type="presOf" srcId="{7A5E42A8-F089-45D1-9FD3-98BA04263047}" destId="{CF45804A-AC8C-4BE0-BF06-39A51879FCA0}" srcOrd="0" destOrd="0" presId="urn:microsoft.com/office/officeart/2005/8/layout/funnel1"/>
    <dgm:cxn modelId="{0CCF8D61-AC35-4A4F-B95E-A2DFF66A4961}" type="presParOf" srcId="{2AD065A7-FD6B-4784-8126-D8F8311DB504}" destId="{1B14643B-44EA-496E-9999-81C05CA73E6D}" srcOrd="0" destOrd="0" presId="urn:microsoft.com/office/officeart/2005/8/layout/funnel1"/>
    <dgm:cxn modelId="{3E18CAEB-F96E-487E-B61D-CC5B3C3DDD89}" type="presParOf" srcId="{2AD065A7-FD6B-4784-8126-D8F8311DB504}" destId="{20D71CD4-0C9F-4FAA-9EAD-586C378F2D6E}" srcOrd="1" destOrd="0" presId="urn:microsoft.com/office/officeart/2005/8/layout/funnel1"/>
    <dgm:cxn modelId="{ADB476E4-CF16-4071-B765-721D8D3DD5A5}" type="presParOf" srcId="{2AD065A7-FD6B-4784-8126-D8F8311DB504}" destId="{E1B4CD3F-D98E-4E93-9723-52209749ECE0}" srcOrd="2" destOrd="0" presId="urn:microsoft.com/office/officeart/2005/8/layout/funnel1"/>
    <dgm:cxn modelId="{A0407322-BBB3-43AA-8A0F-F2A1E2947E18}" type="presParOf" srcId="{2AD065A7-FD6B-4784-8126-D8F8311DB504}" destId="{C6AEA352-010F-4224-B457-1F2119368B81}" srcOrd="3" destOrd="0" presId="urn:microsoft.com/office/officeart/2005/8/layout/funnel1"/>
    <dgm:cxn modelId="{E03C2CC4-22F2-4F92-8AB6-ABD99B83CC1B}" type="presParOf" srcId="{2AD065A7-FD6B-4784-8126-D8F8311DB504}" destId="{CD7FE4FC-73B2-4A9A-ADEC-16E23E08D3F0}" srcOrd="4" destOrd="0" presId="urn:microsoft.com/office/officeart/2005/8/layout/funnel1"/>
    <dgm:cxn modelId="{4A028997-1ABF-492E-A5B3-C4B59BAC1238}" type="presParOf" srcId="{2AD065A7-FD6B-4784-8126-D8F8311DB504}" destId="{CF45804A-AC8C-4BE0-BF06-39A51879FCA0}" srcOrd="5" destOrd="0" presId="urn:microsoft.com/office/officeart/2005/8/layout/funnel1"/>
    <dgm:cxn modelId="{6608D81C-E188-4220-92E8-9BBA921C6F7D}" type="presParOf" srcId="{2AD065A7-FD6B-4784-8126-D8F8311DB504}" destId="{C72AE5B6-4CD3-4300-B496-C2B474F32FD2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9FB366C-7BE2-46B0-A725-AFD9EFD338C0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868078-2B9D-47FE-B914-AF26216E7848}">
      <dgm:prSet phldrT="[Текст]" custT="1"/>
      <dgm:spPr>
        <a:solidFill>
          <a:schemeClr val="bg1">
            <a:lumMod val="75000"/>
          </a:schemeClr>
        </a:solidFill>
        <a:scene3d>
          <a:camera prst="orthographicFront"/>
          <a:lightRig rig="twoPt" dir="t"/>
        </a:scene3d>
        <a:sp3d>
          <a:bevelT/>
          <a:bevelB/>
        </a:sp3d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Реализация ИОП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86B098-71AB-47BC-958A-38902A3E29D5}" type="parTrans" cxnId="{422D53F4-0150-4C66-913F-5BE17F879A38}">
      <dgm:prSet/>
      <dgm:spPr/>
      <dgm:t>
        <a:bodyPr/>
        <a:lstStyle/>
        <a:p>
          <a:endParaRPr lang="ru-RU"/>
        </a:p>
      </dgm:t>
    </dgm:pt>
    <dgm:pt modelId="{72168CC3-ADD8-4980-BF10-2A400C5577AC}" type="sibTrans" cxnId="{422D53F4-0150-4C66-913F-5BE17F879A38}">
      <dgm:prSet/>
      <dgm:spPr/>
      <dgm:t>
        <a:bodyPr/>
        <a:lstStyle/>
        <a:p>
          <a:endParaRPr lang="ru-RU"/>
        </a:p>
      </dgm:t>
    </dgm:pt>
    <dgm:pt modelId="{05B8B332-76CF-48A5-AA86-02E531BD01CD}">
      <dgm:prSet phldrT="[Текст]" custT="1"/>
      <dgm:spPr>
        <a:solidFill>
          <a:schemeClr val="bg1">
            <a:lumMod val="95000"/>
            <a:alpha val="90000"/>
          </a:schemeClr>
        </a:solidFill>
        <a:scene3d>
          <a:camera prst="orthographicFront"/>
          <a:lightRig rig="threePt" dir="t"/>
        </a:scene3d>
        <a:sp3d extrusionH="76200">
          <a:bevelT/>
          <a:bevelB/>
          <a:extrusionClr>
            <a:schemeClr val="accent5">
              <a:lumMod val="60000"/>
              <a:lumOff val="40000"/>
            </a:schemeClr>
          </a:extrusionClr>
        </a:sp3d>
      </dgm:spPr>
      <dgm:t>
        <a:bodyPr/>
        <a:lstStyle/>
        <a:p>
          <a:r>
            <a:rPr lang="ru-RU" sz="2800" b="1" dirty="0" smtClean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rPr>
            <a:t>Участие студентов  в реальных производственных  процессах на базе  ресурсного центра и многофункционального центра прикладных квалификаций </a:t>
          </a:r>
          <a:endParaRPr lang="ru-RU" sz="2800" b="1" dirty="0">
            <a:solidFill>
              <a:srgbClr val="0066CC"/>
            </a:solidFill>
          </a:endParaRPr>
        </a:p>
      </dgm:t>
    </dgm:pt>
    <dgm:pt modelId="{B2BF5075-9DB5-4343-AB83-E6C7B5705BE8}" type="parTrans" cxnId="{3406F265-4517-4465-AD25-DB24320258D9}">
      <dgm:prSet/>
      <dgm:spPr/>
      <dgm:t>
        <a:bodyPr/>
        <a:lstStyle/>
        <a:p>
          <a:endParaRPr lang="ru-RU"/>
        </a:p>
      </dgm:t>
    </dgm:pt>
    <dgm:pt modelId="{FC2BCE44-3F69-4625-8C7D-1BB557255B38}" type="sibTrans" cxnId="{3406F265-4517-4465-AD25-DB24320258D9}">
      <dgm:prSet/>
      <dgm:spPr/>
      <dgm:t>
        <a:bodyPr/>
        <a:lstStyle/>
        <a:p>
          <a:endParaRPr lang="ru-RU"/>
        </a:p>
      </dgm:t>
    </dgm:pt>
    <dgm:pt modelId="{E0164AAB-D4FF-4B39-8165-419825BF772E}">
      <dgm:prSet phldrT="[Текст]" custT="1"/>
      <dgm:spPr>
        <a:solidFill>
          <a:schemeClr val="bg1">
            <a:lumMod val="85000"/>
          </a:schemeClr>
        </a:solidFill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Реализация ИОП</a:t>
          </a:r>
          <a:endParaRPr lang="ru-RU" sz="2400" dirty="0">
            <a:solidFill>
              <a:schemeClr val="tx1"/>
            </a:solidFill>
          </a:endParaRPr>
        </a:p>
      </dgm:t>
    </dgm:pt>
    <dgm:pt modelId="{DFFAA8E3-5AC0-4FF8-8762-53A3553DA6B8}" type="parTrans" cxnId="{31B0B24B-7CA8-49EA-A4DA-A01F6C0F7194}">
      <dgm:prSet/>
      <dgm:spPr/>
      <dgm:t>
        <a:bodyPr/>
        <a:lstStyle/>
        <a:p>
          <a:endParaRPr lang="ru-RU"/>
        </a:p>
      </dgm:t>
    </dgm:pt>
    <dgm:pt modelId="{1DA7306A-5BEF-4562-8A8E-B4A1F50EA846}" type="sibTrans" cxnId="{31B0B24B-7CA8-49EA-A4DA-A01F6C0F7194}">
      <dgm:prSet/>
      <dgm:spPr/>
      <dgm:t>
        <a:bodyPr/>
        <a:lstStyle/>
        <a:p>
          <a:endParaRPr lang="ru-RU"/>
        </a:p>
      </dgm:t>
    </dgm:pt>
    <dgm:pt modelId="{414542DA-A53E-49ED-81C7-6D4E5E61571F}">
      <dgm:prSet custT="1"/>
      <dgm:spPr>
        <a:solidFill>
          <a:schemeClr val="bg1">
            <a:lumMod val="95000"/>
            <a:alpha val="90000"/>
          </a:schemeClr>
        </a:solidFill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 </a:t>
          </a:r>
          <a:r>
            <a:rPr lang="ru-RU" sz="2800" b="1" dirty="0" smtClean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rPr>
            <a:t>Быстрая адаптация выпускников к реальной трудовой деятельности</a:t>
          </a:r>
        </a:p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DC5B587-3B10-40CA-8672-24A5BD51CCBE}" type="parTrans" cxnId="{4E33B846-9DFA-47D0-B27F-F91C20808AA1}">
      <dgm:prSet/>
      <dgm:spPr/>
      <dgm:t>
        <a:bodyPr/>
        <a:lstStyle/>
        <a:p>
          <a:endParaRPr lang="ru-RU"/>
        </a:p>
      </dgm:t>
    </dgm:pt>
    <dgm:pt modelId="{A444102F-EAE0-4FA5-B9D4-9E551E641BDB}" type="sibTrans" cxnId="{4E33B846-9DFA-47D0-B27F-F91C20808AA1}">
      <dgm:prSet/>
      <dgm:spPr/>
      <dgm:t>
        <a:bodyPr/>
        <a:lstStyle/>
        <a:p>
          <a:endParaRPr lang="ru-RU"/>
        </a:p>
      </dgm:t>
    </dgm:pt>
    <dgm:pt modelId="{AD652141-BC0B-4A1C-A309-31299557FC07}" type="pres">
      <dgm:prSet presAssocID="{E9FB366C-7BE2-46B0-A725-AFD9EFD338C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C3DD15-63FE-48F4-8635-E9AFC60A7AC6}" type="pres">
      <dgm:prSet presAssocID="{8D868078-2B9D-47FE-B914-AF26216E7848}" presName="composite" presStyleCnt="0"/>
      <dgm:spPr/>
    </dgm:pt>
    <dgm:pt modelId="{24DAAF32-27E4-4BA7-AC3E-C10CEFD17D7A}" type="pres">
      <dgm:prSet presAssocID="{8D868078-2B9D-47FE-B914-AF26216E7848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C0D2D5-F5EB-4E65-8C53-C28C662F028B}" type="pres">
      <dgm:prSet presAssocID="{8D868078-2B9D-47FE-B914-AF26216E7848}" presName="descendantText" presStyleLbl="alignAcc1" presStyleIdx="0" presStyleCnt="2" custScaleY="130837" custLinFactNeighborX="303" custLinFactNeighborY="-85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8064AC-2B16-4C60-B19D-627E7FC415DB}" type="pres">
      <dgm:prSet presAssocID="{72168CC3-ADD8-4980-BF10-2A400C5577AC}" presName="sp" presStyleCnt="0"/>
      <dgm:spPr/>
    </dgm:pt>
    <dgm:pt modelId="{F904EF76-FEF7-47FC-8EC5-BB4E1988B7A7}" type="pres">
      <dgm:prSet presAssocID="{E0164AAB-D4FF-4B39-8165-419825BF772E}" presName="composite" presStyleCnt="0"/>
      <dgm:spPr/>
    </dgm:pt>
    <dgm:pt modelId="{1BB1E75A-1FD3-43DF-B85E-16FF0C019C77}" type="pres">
      <dgm:prSet presAssocID="{E0164AAB-D4FF-4B39-8165-419825BF772E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D3A330-3CED-4A16-BB01-FE7252B96AD7}" type="pres">
      <dgm:prSet presAssocID="{E0164AAB-D4FF-4B39-8165-419825BF772E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079C70-A799-4BE8-8647-23E2FE1FCBB9}" type="presOf" srcId="{E9FB366C-7BE2-46B0-A725-AFD9EFD338C0}" destId="{AD652141-BC0B-4A1C-A309-31299557FC07}" srcOrd="0" destOrd="0" presId="urn:microsoft.com/office/officeart/2005/8/layout/chevron2"/>
    <dgm:cxn modelId="{1CC4F330-4859-49F6-BC3E-97DFFE850CB9}" type="presOf" srcId="{E0164AAB-D4FF-4B39-8165-419825BF772E}" destId="{1BB1E75A-1FD3-43DF-B85E-16FF0C019C77}" srcOrd="0" destOrd="0" presId="urn:microsoft.com/office/officeart/2005/8/layout/chevron2"/>
    <dgm:cxn modelId="{BCB7EA20-27D3-4B3C-8324-FD6BA87D82F1}" type="presOf" srcId="{05B8B332-76CF-48A5-AA86-02E531BD01CD}" destId="{1EC0D2D5-F5EB-4E65-8C53-C28C662F028B}" srcOrd="0" destOrd="0" presId="urn:microsoft.com/office/officeart/2005/8/layout/chevron2"/>
    <dgm:cxn modelId="{8989796B-256A-4529-9BAB-A3A15C9D0811}" type="presOf" srcId="{8D868078-2B9D-47FE-B914-AF26216E7848}" destId="{24DAAF32-27E4-4BA7-AC3E-C10CEFD17D7A}" srcOrd="0" destOrd="0" presId="urn:microsoft.com/office/officeart/2005/8/layout/chevron2"/>
    <dgm:cxn modelId="{31B0B24B-7CA8-49EA-A4DA-A01F6C0F7194}" srcId="{E9FB366C-7BE2-46B0-A725-AFD9EFD338C0}" destId="{E0164AAB-D4FF-4B39-8165-419825BF772E}" srcOrd="1" destOrd="0" parTransId="{DFFAA8E3-5AC0-4FF8-8762-53A3553DA6B8}" sibTransId="{1DA7306A-5BEF-4562-8A8E-B4A1F50EA846}"/>
    <dgm:cxn modelId="{422D53F4-0150-4C66-913F-5BE17F879A38}" srcId="{E9FB366C-7BE2-46B0-A725-AFD9EFD338C0}" destId="{8D868078-2B9D-47FE-B914-AF26216E7848}" srcOrd="0" destOrd="0" parTransId="{7186B098-71AB-47BC-958A-38902A3E29D5}" sibTransId="{72168CC3-ADD8-4980-BF10-2A400C5577AC}"/>
    <dgm:cxn modelId="{4E33B846-9DFA-47D0-B27F-F91C20808AA1}" srcId="{E0164AAB-D4FF-4B39-8165-419825BF772E}" destId="{414542DA-A53E-49ED-81C7-6D4E5E61571F}" srcOrd="0" destOrd="0" parTransId="{8DC5B587-3B10-40CA-8672-24A5BD51CCBE}" sibTransId="{A444102F-EAE0-4FA5-B9D4-9E551E641BDB}"/>
    <dgm:cxn modelId="{A8A2EDCF-97C9-48D8-88AA-C0DFF2D87A42}" type="presOf" srcId="{414542DA-A53E-49ED-81C7-6D4E5E61571F}" destId="{93D3A330-3CED-4A16-BB01-FE7252B96AD7}" srcOrd="0" destOrd="0" presId="urn:microsoft.com/office/officeart/2005/8/layout/chevron2"/>
    <dgm:cxn modelId="{3406F265-4517-4465-AD25-DB24320258D9}" srcId="{8D868078-2B9D-47FE-B914-AF26216E7848}" destId="{05B8B332-76CF-48A5-AA86-02E531BD01CD}" srcOrd="0" destOrd="0" parTransId="{B2BF5075-9DB5-4343-AB83-E6C7B5705BE8}" sibTransId="{FC2BCE44-3F69-4625-8C7D-1BB557255B38}"/>
    <dgm:cxn modelId="{A875F6E3-260B-493B-814E-1B4CB4B1A019}" type="presParOf" srcId="{AD652141-BC0B-4A1C-A309-31299557FC07}" destId="{8AC3DD15-63FE-48F4-8635-E9AFC60A7AC6}" srcOrd="0" destOrd="0" presId="urn:microsoft.com/office/officeart/2005/8/layout/chevron2"/>
    <dgm:cxn modelId="{84B007A5-AAFC-4E79-84FB-6B7ABED9B8D9}" type="presParOf" srcId="{8AC3DD15-63FE-48F4-8635-E9AFC60A7AC6}" destId="{24DAAF32-27E4-4BA7-AC3E-C10CEFD17D7A}" srcOrd="0" destOrd="0" presId="urn:microsoft.com/office/officeart/2005/8/layout/chevron2"/>
    <dgm:cxn modelId="{1FBCA116-EB4A-493E-859A-5008433EBB80}" type="presParOf" srcId="{8AC3DD15-63FE-48F4-8635-E9AFC60A7AC6}" destId="{1EC0D2D5-F5EB-4E65-8C53-C28C662F028B}" srcOrd="1" destOrd="0" presId="urn:microsoft.com/office/officeart/2005/8/layout/chevron2"/>
    <dgm:cxn modelId="{D86C5BCF-0F4B-47B7-9D6B-88E6243933F9}" type="presParOf" srcId="{AD652141-BC0B-4A1C-A309-31299557FC07}" destId="{F88064AC-2B16-4C60-B19D-627E7FC415DB}" srcOrd="1" destOrd="0" presId="urn:microsoft.com/office/officeart/2005/8/layout/chevron2"/>
    <dgm:cxn modelId="{FB76A359-D324-45C5-B718-08A6B620C5C8}" type="presParOf" srcId="{AD652141-BC0B-4A1C-A309-31299557FC07}" destId="{F904EF76-FEF7-47FC-8EC5-BB4E1988B7A7}" srcOrd="2" destOrd="0" presId="urn:microsoft.com/office/officeart/2005/8/layout/chevron2"/>
    <dgm:cxn modelId="{3366DC23-A389-45B0-9EE2-2FA2E47ED503}" type="presParOf" srcId="{F904EF76-FEF7-47FC-8EC5-BB4E1988B7A7}" destId="{1BB1E75A-1FD3-43DF-B85E-16FF0C019C77}" srcOrd="0" destOrd="0" presId="urn:microsoft.com/office/officeart/2005/8/layout/chevron2"/>
    <dgm:cxn modelId="{90CB5979-3138-416E-A62A-C23B1472E0EB}" type="presParOf" srcId="{F904EF76-FEF7-47FC-8EC5-BB4E1988B7A7}" destId="{93D3A330-3CED-4A16-BB01-FE7252B96AD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0342D74-0C35-4E24-B937-159A8C3AFF58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A27EC0-7241-4CDD-9F9A-DF560715042D}">
      <dgm:prSet phldrT="[Текст]" custT="1"/>
      <dgm:spPr>
        <a:solidFill>
          <a:schemeClr val="accent6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Межрегиональный отраслевой ресурсный центр в области </a:t>
          </a:r>
          <a:r>
            <a:rPr lang="ru-RU" sz="1800" b="1" dirty="0" err="1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нанотехнологий</a:t>
          </a:r>
          <a:r>
            <a:rPr lang="ru-RU" sz="1800" b="1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1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(г. Красногорск)</a:t>
          </a:r>
          <a:endParaRPr lang="ru-RU" sz="1800" b="1" dirty="0">
            <a:solidFill>
              <a:schemeClr val="accent3">
                <a:lumMod val="40000"/>
                <a:lumOff val="6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66C76DEC-1FA2-40F8-8C08-55C8F1B5C852}" type="parTrans" cxnId="{B835B309-9E21-4456-B9A6-E20E011C6B74}">
      <dgm:prSet/>
      <dgm:spPr/>
      <dgm:t>
        <a:bodyPr/>
        <a:lstStyle/>
        <a:p>
          <a:endParaRPr lang="ru-RU"/>
        </a:p>
      </dgm:t>
    </dgm:pt>
    <dgm:pt modelId="{877DE194-1D91-407F-9795-39816C34A83E}" type="sibTrans" cxnId="{B835B309-9E21-4456-B9A6-E20E011C6B74}">
      <dgm:prSet/>
      <dgm:spPr/>
      <dgm:t>
        <a:bodyPr/>
        <a:lstStyle/>
        <a:p>
          <a:endParaRPr lang="ru-RU"/>
        </a:p>
      </dgm:t>
    </dgm:pt>
    <dgm:pt modelId="{8113D3B4-C64B-4F24-AB3F-C3EE4359C78B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Апробация программы профессионального модуля «Система автоматизированного проектирования CAD/ CAM/ CAPP ADEM» </a:t>
          </a:r>
          <a:endParaRPr lang="ru-RU" sz="1600" b="1" dirty="0">
            <a:solidFill>
              <a:schemeClr val="accent3">
                <a:lumMod val="40000"/>
                <a:lumOff val="6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03B48BF-E94B-4257-ACC3-A4D855CB56C9}" type="parTrans" cxnId="{089520B7-B68E-408D-B3D4-1B148ED95BFE}">
      <dgm:prSet/>
      <dgm:spPr/>
      <dgm:t>
        <a:bodyPr/>
        <a:lstStyle/>
        <a:p>
          <a:endParaRPr lang="ru-RU"/>
        </a:p>
      </dgm:t>
    </dgm:pt>
    <dgm:pt modelId="{2F6DF467-9CD0-4FEE-A279-B31405334460}" type="sibTrans" cxnId="{089520B7-B68E-408D-B3D4-1B148ED95BFE}">
      <dgm:prSet/>
      <dgm:spPr/>
      <dgm:t>
        <a:bodyPr/>
        <a:lstStyle/>
        <a:p>
          <a:endParaRPr lang="ru-RU"/>
        </a:p>
      </dgm:t>
    </dgm:pt>
    <dgm:pt modelId="{8EC0BBC3-56E9-419C-9989-91EFFCCECB28}" type="pres">
      <dgm:prSet presAssocID="{30342D74-0C35-4E24-B937-159A8C3AFF5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37CF34-6A02-450C-AB12-138F31B082D4}" type="pres">
      <dgm:prSet presAssocID="{30342D74-0C35-4E24-B937-159A8C3AFF58}" presName="ribbon" presStyleLbl="node1" presStyleIdx="0" presStyleCnt="1" custLinFactNeighborX="-1184"/>
      <dgm:spPr>
        <a:blipFill rotWithShape="0">
          <a:blip xmlns:r="http://schemas.openxmlformats.org/officeDocument/2006/relationships" r:embed="rId1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a:blipFill>
        <a:ln>
          <a:solidFill>
            <a:srgbClr val="C00000"/>
          </a:solidFill>
        </a:ln>
        <a:effectLst>
          <a:outerShdw blurRad="50800" dist="50800" dir="5400000" algn="ctr" rotWithShape="0">
            <a:schemeClr val="accent6"/>
          </a:outerShdw>
        </a:effectLst>
        <a:scene3d>
          <a:camera prst="orthographicFront"/>
          <a:lightRig rig="threePt" dir="t"/>
        </a:scene3d>
        <a:sp3d extrusionH="76200" contourW="12700">
          <a:bevelT w="203200" h="203200"/>
          <a:bevelB w="203200" h="203200"/>
          <a:extrusionClr>
            <a:schemeClr val="accent1"/>
          </a:extrusionClr>
          <a:contourClr>
            <a:schemeClr val="accent1"/>
          </a:contourClr>
        </a:sp3d>
      </dgm:spPr>
    </dgm:pt>
    <dgm:pt modelId="{009C616C-3DB3-437E-8EC1-534E68A6F5FB}" type="pres">
      <dgm:prSet presAssocID="{30342D74-0C35-4E24-B937-159A8C3AFF58}" presName="leftArrowText" presStyleLbl="node1" presStyleIdx="0" presStyleCnt="1" custScaleX="113321" custScaleY="67840" custLinFactNeighborX="-6050" custLinFactNeighborY="532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01CCCC-46DD-4D26-9E27-B802ACB7C138}" type="pres">
      <dgm:prSet presAssocID="{30342D74-0C35-4E24-B937-159A8C3AFF58}" presName="rightArrowText" presStyleLbl="node1" presStyleIdx="0" presStyleCnt="1" custScaleX="1214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35B309-9E21-4456-B9A6-E20E011C6B74}" srcId="{30342D74-0C35-4E24-B937-159A8C3AFF58}" destId="{EAA27EC0-7241-4CDD-9F9A-DF560715042D}" srcOrd="0" destOrd="0" parTransId="{66C76DEC-1FA2-40F8-8C08-55C8F1B5C852}" sibTransId="{877DE194-1D91-407F-9795-39816C34A83E}"/>
    <dgm:cxn modelId="{C3A060F2-8FFA-4822-AFB4-1A43FC42D79F}" type="presOf" srcId="{EAA27EC0-7241-4CDD-9F9A-DF560715042D}" destId="{009C616C-3DB3-437E-8EC1-534E68A6F5FB}" srcOrd="0" destOrd="0" presId="urn:microsoft.com/office/officeart/2005/8/layout/arrow6"/>
    <dgm:cxn modelId="{089520B7-B68E-408D-B3D4-1B148ED95BFE}" srcId="{30342D74-0C35-4E24-B937-159A8C3AFF58}" destId="{8113D3B4-C64B-4F24-AB3F-C3EE4359C78B}" srcOrd="1" destOrd="0" parTransId="{103B48BF-E94B-4257-ACC3-A4D855CB56C9}" sibTransId="{2F6DF467-9CD0-4FEE-A279-B31405334460}"/>
    <dgm:cxn modelId="{4FE3B1DC-B256-4FB3-B561-D8DE566A984E}" type="presOf" srcId="{8113D3B4-C64B-4F24-AB3F-C3EE4359C78B}" destId="{0B01CCCC-46DD-4D26-9E27-B802ACB7C138}" srcOrd="0" destOrd="0" presId="urn:microsoft.com/office/officeart/2005/8/layout/arrow6"/>
    <dgm:cxn modelId="{2F4C2AB9-494B-45EF-BAAF-F83BCEC730CC}" type="presOf" srcId="{30342D74-0C35-4E24-B937-159A8C3AFF58}" destId="{8EC0BBC3-56E9-419C-9989-91EFFCCECB28}" srcOrd="0" destOrd="0" presId="urn:microsoft.com/office/officeart/2005/8/layout/arrow6"/>
    <dgm:cxn modelId="{C6B4A899-0B09-47F1-80E9-5D6AA0E06002}" type="presParOf" srcId="{8EC0BBC3-56E9-419C-9989-91EFFCCECB28}" destId="{C137CF34-6A02-450C-AB12-138F31B082D4}" srcOrd="0" destOrd="0" presId="urn:microsoft.com/office/officeart/2005/8/layout/arrow6"/>
    <dgm:cxn modelId="{F5B374EB-503C-44A4-A859-02AA0043161A}" type="presParOf" srcId="{8EC0BBC3-56E9-419C-9989-91EFFCCECB28}" destId="{009C616C-3DB3-437E-8EC1-534E68A6F5FB}" srcOrd="1" destOrd="0" presId="urn:microsoft.com/office/officeart/2005/8/layout/arrow6"/>
    <dgm:cxn modelId="{D609116F-262B-4DDE-B3C2-FB6AA3333AED}" type="presParOf" srcId="{8EC0BBC3-56E9-419C-9989-91EFFCCECB28}" destId="{0B01CCCC-46DD-4D26-9E27-B802ACB7C138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0342D74-0C35-4E24-B937-159A8C3AFF58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A27EC0-7241-4CDD-9F9A-DF560715042D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Межрегиональный отраслевой ресурсный центр в области энергетики (г. Чебоксары</a:t>
          </a:r>
          <a:r>
            <a:rPr lang="ru-RU" sz="2300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)</a:t>
          </a:r>
          <a:endParaRPr lang="ru-RU" sz="2300" dirty="0">
            <a:solidFill>
              <a:schemeClr val="accent3">
                <a:lumMod val="40000"/>
                <a:lumOff val="6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66C76DEC-1FA2-40F8-8C08-55C8F1B5C852}" type="parTrans" cxnId="{B835B309-9E21-4456-B9A6-E20E011C6B74}">
      <dgm:prSet/>
      <dgm:spPr/>
      <dgm:t>
        <a:bodyPr/>
        <a:lstStyle/>
        <a:p>
          <a:endParaRPr lang="ru-RU"/>
        </a:p>
      </dgm:t>
    </dgm:pt>
    <dgm:pt modelId="{877DE194-1D91-407F-9795-39816C34A83E}" type="sibTrans" cxnId="{B835B309-9E21-4456-B9A6-E20E011C6B74}">
      <dgm:prSet/>
      <dgm:spPr/>
      <dgm:t>
        <a:bodyPr/>
        <a:lstStyle/>
        <a:p>
          <a:endParaRPr lang="ru-RU"/>
        </a:p>
      </dgm:t>
    </dgm:pt>
    <dgm:pt modelId="{8113D3B4-C64B-4F24-AB3F-C3EE4359C78B}">
      <dgm:prSet phldrT="[Текст]" custT="1"/>
      <dgm:spPr>
        <a:solidFill>
          <a:srgbClr val="FFFF00"/>
        </a:solidFill>
        <a:scene3d>
          <a:camera prst="orthographicFront"/>
          <a:lightRig rig="threePt" dir="t"/>
        </a:scene3d>
        <a:sp3d contourW="12700">
          <a:contourClr>
            <a:schemeClr val="tx1"/>
          </a:contourClr>
        </a:sp3d>
      </dgm:spPr>
      <dgm:t>
        <a:bodyPr/>
        <a:lstStyle/>
        <a:p>
          <a:r>
            <a:rPr lang="ru-RU" sz="1600" b="1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Апробация сетевой образовательной программы «Монтаж, наладка и эксплуатация микропроцессорных систем частотно – регулируемого электропривода»</a:t>
          </a:r>
          <a:endParaRPr lang="ru-RU" sz="1600" b="1" dirty="0">
            <a:solidFill>
              <a:schemeClr val="accent3">
                <a:lumMod val="40000"/>
                <a:lumOff val="6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03B48BF-E94B-4257-ACC3-A4D855CB56C9}" type="parTrans" cxnId="{089520B7-B68E-408D-B3D4-1B148ED95BFE}">
      <dgm:prSet/>
      <dgm:spPr/>
      <dgm:t>
        <a:bodyPr/>
        <a:lstStyle/>
        <a:p>
          <a:endParaRPr lang="ru-RU"/>
        </a:p>
      </dgm:t>
    </dgm:pt>
    <dgm:pt modelId="{2F6DF467-9CD0-4FEE-A279-B31405334460}" type="sibTrans" cxnId="{089520B7-B68E-408D-B3D4-1B148ED95BFE}">
      <dgm:prSet/>
      <dgm:spPr/>
      <dgm:t>
        <a:bodyPr/>
        <a:lstStyle/>
        <a:p>
          <a:endParaRPr lang="ru-RU"/>
        </a:p>
      </dgm:t>
    </dgm:pt>
    <dgm:pt modelId="{8EC0BBC3-56E9-419C-9989-91EFFCCECB28}" type="pres">
      <dgm:prSet presAssocID="{30342D74-0C35-4E24-B937-159A8C3AFF58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37CF34-6A02-450C-AB12-138F31B082D4}" type="pres">
      <dgm:prSet presAssocID="{30342D74-0C35-4E24-B937-159A8C3AFF58}" presName="ribbon" presStyleLbl="node1" presStyleIdx="0" presStyleCnt="1" custScaleY="104424" custLinFactNeighborX="-3549" custLinFactNeighborY="82550"/>
      <dgm:spPr>
        <a:blipFill rotWithShape="0">
          <a:blip xmlns:r="http://schemas.openxmlformats.org/officeDocument/2006/relationships" r:embed="rId1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a:blipFill>
        <a:ln>
          <a:solidFill>
            <a:srgbClr val="C00000"/>
          </a:solidFill>
        </a:ln>
        <a:effectLst>
          <a:outerShdw blurRad="50800" dist="50800" dir="5400000" algn="ctr" rotWithShape="0">
            <a:schemeClr val="accent6">
              <a:lumMod val="90000"/>
            </a:schemeClr>
          </a:outerShdw>
        </a:effectLst>
        <a:scene3d>
          <a:camera prst="orthographicFront"/>
          <a:lightRig rig="threePt" dir="t"/>
        </a:scene3d>
        <a:sp3d extrusionH="76200" prstMaterial="dkEdge">
          <a:bevelT w="203200" h="203200"/>
          <a:bevelB w="203200" h="203200"/>
          <a:extrusionClr>
            <a:schemeClr val="bg1"/>
          </a:extrusionClr>
        </a:sp3d>
      </dgm:spPr>
    </dgm:pt>
    <dgm:pt modelId="{009C616C-3DB3-437E-8EC1-534E68A6F5FB}" type="pres">
      <dgm:prSet presAssocID="{30342D74-0C35-4E24-B937-159A8C3AFF58}" presName="leftArrowText" presStyleLbl="node1" presStyleIdx="0" presStyleCnt="1" custScaleX="116777" custScaleY="90029" custLinFactNeighborX="0" custLinFactNeighborY="121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01CCCC-46DD-4D26-9E27-B802ACB7C138}" type="pres">
      <dgm:prSet presAssocID="{30342D74-0C35-4E24-B937-159A8C3AFF58}" presName="rightArrowText" presStyleLbl="node1" presStyleIdx="0" presStyleCnt="1" custScaleX="119750" custScaleY="6616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35B309-9E21-4456-B9A6-E20E011C6B74}" srcId="{30342D74-0C35-4E24-B937-159A8C3AFF58}" destId="{EAA27EC0-7241-4CDD-9F9A-DF560715042D}" srcOrd="0" destOrd="0" parTransId="{66C76DEC-1FA2-40F8-8C08-55C8F1B5C852}" sibTransId="{877DE194-1D91-407F-9795-39816C34A83E}"/>
    <dgm:cxn modelId="{089520B7-B68E-408D-B3D4-1B148ED95BFE}" srcId="{30342D74-0C35-4E24-B937-159A8C3AFF58}" destId="{8113D3B4-C64B-4F24-AB3F-C3EE4359C78B}" srcOrd="1" destOrd="0" parTransId="{103B48BF-E94B-4257-ACC3-A4D855CB56C9}" sibTransId="{2F6DF467-9CD0-4FEE-A279-B31405334460}"/>
    <dgm:cxn modelId="{BE17698B-281B-4A19-99D0-5DF3B8B8327A}" type="presOf" srcId="{8113D3B4-C64B-4F24-AB3F-C3EE4359C78B}" destId="{0B01CCCC-46DD-4D26-9E27-B802ACB7C138}" srcOrd="0" destOrd="0" presId="urn:microsoft.com/office/officeart/2005/8/layout/arrow6"/>
    <dgm:cxn modelId="{4E5668C1-B649-43DF-811E-81143A3632D8}" type="presOf" srcId="{30342D74-0C35-4E24-B937-159A8C3AFF58}" destId="{8EC0BBC3-56E9-419C-9989-91EFFCCECB28}" srcOrd="0" destOrd="0" presId="urn:microsoft.com/office/officeart/2005/8/layout/arrow6"/>
    <dgm:cxn modelId="{8D2B8B31-DFD5-4364-A24E-AD0EC40DA876}" type="presOf" srcId="{EAA27EC0-7241-4CDD-9F9A-DF560715042D}" destId="{009C616C-3DB3-437E-8EC1-534E68A6F5FB}" srcOrd="0" destOrd="0" presId="urn:microsoft.com/office/officeart/2005/8/layout/arrow6"/>
    <dgm:cxn modelId="{3DA8867C-2826-4274-A319-F89C50D67782}" type="presParOf" srcId="{8EC0BBC3-56E9-419C-9989-91EFFCCECB28}" destId="{C137CF34-6A02-450C-AB12-138F31B082D4}" srcOrd="0" destOrd="0" presId="urn:microsoft.com/office/officeart/2005/8/layout/arrow6"/>
    <dgm:cxn modelId="{986C232B-0044-4371-9AFE-CAD57672966E}" type="presParOf" srcId="{8EC0BBC3-56E9-419C-9989-91EFFCCECB28}" destId="{009C616C-3DB3-437E-8EC1-534E68A6F5FB}" srcOrd="1" destOrd="0" presId="urn:microsoft.com/office/officeart/2005/8/layout/arrow6"/>
    <dgm:cxn modelId="{A427C9C8-54AF-42CC-8BB1-08722923BC61}" type="presParOf" srcId="{8EC0BBC3-56E9-419C-9989-91EFFCCECB28}" destId="{0B01CCCC-46DD-4D26-9E27-B802ACB7C138}" srcOrd="2" destOrd="0" presId="urn:microsoft.com/office/officeart/2005/8/layout/arrow6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6FA9AA-38EF-4469-9600-F2F4BBEFCA92}">
      <dsp:nvSpPr>
        <dsp:cNvPr id="0" name=""/>
        <dsp:cNvSpPr/>
      </dsp:nvSpPr>
      <dsp:spPr>
        <a:xfrm rot="16200000">
          <a:off x="-1616212" y="2465885"/>
          <a:ext cx="3599607" cy="367183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23836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35 участников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-1616212" y="2465885"/>
        <a:ext cx="3599607" cy="367183"/>
      </dsp:txXfrm>
    </dsp:sp>
    <dsp:sp modelId="{BA1F66EE-5250-4923-8C3F-1B96766EA27E}">
      <dsp:nvSpPr>
        <dsp:cNvPr id="0" name=""/>
        <dsp:cNvSpPr/>
      </dsp:nvSpPr>
      <dsp:spPr>
        <a:xfrm>
          <a:off x="293173" y="807161"/>
          <a:ext cx="2241487" cy="3599607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dkEdge"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323836" rIns="113792" bIns="11379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Волгоградская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Ставропольский край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Пермский край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Санкт-Петербург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/>
              </a:solidFill>
            </a:rPr>
            <a:t>Дагестан</a:t>
          </a:r>
          <a:endParaRPr lang="ru-RU" sz="1200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Московская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Кировская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/>
              </a:solidFill>
            </a:rPr>
            <a:t>Республика Адыгея</a:t>
          </a:r>
          <a:endParaRPr lang="ru-RU" sz="1200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Тульская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/>
              </a:solidFill>
            </a:rPr>
            <a:t>Республика Бурятия</a:t>
          </a:r>
          <a:endParaRPr lang="ru-RU" sz="1200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Оренбургская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Москва</a:t>
          </a:r>
          <a:endParaRPr lang="ru-RU" sz="1200" kern="1200" dirty="0"/>
        </a:p>
      </dsp:txBody>
      <dsp:txXfrm>
        <a:off x="293173" y="807161"/>
        <a:ext cx="2241487" cy="3599607"/>
      </dsp:txXfrm>
    </dsp:sp>
    <dsp:sp modelId="{716B5246-F167-431E-8D23-9A17D0F16EF8}">
      <dsp:nvSpPr>
        <dsp:cNvPr id="0" name=""/>
        <dsp:cNvSpPr/>
      </dsp:nvSpPr>
      <dsp:spPr>
        <a:xfrm>
          <a:off x="-113695" y="181190"/>
          <a:ext cx="1226261" cy="1016944"/>
        </a:xfrm>
        <a:prstGeom prst="rect">
          <a:avLst/>
        </a:prstGeom>
        <a:blipFill rotWithShape="0"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1E0D36-CEFF-4FA6-80A6-683210F1DBAA}">
      <dsp:nvSpPr>
        <dsp:cNvPr id="0" name=""/>
        <dsp:cNvSpPr/>
      </dsp:nvSpPr>
      <dsp:spPr>
        <a:xfrm rot="16200000">
          <a:off x="1570000" y="2447523"/>
          <a:ext cx="3599607" cy="367183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23836" bIns="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со всех уголков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70000" y="2447523"/>
        <a:ext cx="3599607" cy="367183"/>
      </dsp:txXfrm>
    </dsp:sp>
    <dsp:sp modelId="{F5C06747-5030-4C01-95F6-867741C56EDA}">
      <dsp:nvSpPr>
        <dsp:cNvPr id="0" name=""/>
        <dsp:cNvSpPr/>
      </dsp:nvSpPr>
      <dsp:spPr>
        <a:xfrm>
          <a:off x="3607386" y="834083"/>
          <a:ext cx="2057676" cy="3599607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metal">
          <a:bevelT w="139700" h="139700" prst="relaxedIns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323836" rIns="113792" bIns="11379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Краснодарский край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Красноярский край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Липецкая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/>
              </a:solidFill>
            </a:rPr>
            <a:t>Чеченская республика</a:t>
          </a:r>
          <a:endParaRPr lang="ru-RU" sz="1200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/>
              </a:solidFill>
            </a:rPr>
            <a:t>Республика Башкортостан</a:t>
          </a:r>
          <a:endParaRPr lang="ru-RU" sz="1200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Владимирская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Самарская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Тверская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Томская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Смоленская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Ивановская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Омская область</a:t>
          </a:r>
          <a:endParaRPr lang="ru-RU" sz="1200" kern="1200" dirty="0"/>
        </a:p>
      </dsp:txBody>
      <dsp:txXfrm>
        <a:off x="3607386" y="834083"/>
        <a:ext cx="2057676" cy="3599607"/>
      </dsp:txXfrm>
    </dsp:sp>
    <dsp:sp modelId="{BC207A4B-EC36-4945-927F-FC73B496A67E}">
      <dsp:nvSpPr>
        <dsp:cNvPr id="0" name=""/>
        <dsp:cNvSpPr/>
      </dsp:nvSpPr>
      <dsp:spPr>
        <a:xfrm>
          <a:off x="3008583" y="181190"/>
          <a:ext cx="1426317" cy="1070788"/>
        </a:xfrm>
        <a:prstGeom prst="rect">
          <a:avLst/>
        </a:prstGeom>
        <a:blipFill rotWithShape="0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B8D5B5-C9FC-4A60-A2CF-AFBA7D943F7B}">
      <dsp:nvSpPr>
        <dsp:cNvPr id="0" name=""/>
        <dsp:cNvSpPr/>
      </dsp:nvSpPr>
      <dsp:spPr>
        <a:xfrm rot="16200000">
          <a:off x="4423369" y="2480627"/>
          <a:ext cx="3599607" cy="367183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23836" bIns="0" numCol="1" spcCol="1270" anchor="t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России</a:t>
          </a:r>
          <a:endParaRPr lang="ru-RU" sz="32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423369" y="2480627"/>
        <a:ext cx="3599607" cy="367183"/>
      </dsp:txXfrm>
    </dsp:sp>
    <dsp:sp modelId="{0F58EF7E-1EC4-4F80-AFFC-E050294D2C0F}">
      <dsp:nvSpPr>
        <dsp:cNvPr id="0" name=""/>
        <dsp:cNvSpPr/>
      </dsp:nvSpPr>
      <dsp:spPr>
        <a:xfrm>
          <a:off x="6507520" y="831910"/>
          <a:ext cx="1982304" cy="3599607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prstMaterial="metal">
          <a:bevelT prst="slop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323836" rIns="113792" bIns="11379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solidFill>
                <a:schemeClr val="tx1"/>
              </a:solidFill>
            </a:rPr>
            <a:t>Чувашская Республика</a:t>
          </a:r>
          <a:endParaRPr lang="ru-RU" sz="1200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Нижегородская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Воронежская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Свердловская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Ярославская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Рязанская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Ростовская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Новосибирская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Челябинская область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Костромская область</a:t>
          </a:r>
          <a:endParaRPr lang="ru-RU" sz="1200" kern="1200" dirty="0"/>
        </a:p>
      </dsp:txBody>
      <dsp:txXfrm>
        <a:off x="6507520" y="831910"/>
        <a:ext cx="1982304" cy="3599607"/>
      </dsp:txXfrm>
    </dsp:sp>
    <dsp:sp modelId="{5CE1EC44-F0D2-4DC5-A04B-0106B1360212}">
      <dsp:nvSpPr>
        <dsp:cNvPr id="0" name=""/>
        <dsp:cNvSpPr/>
      </dsp:nvSpPr>
      <dsp:spPr>
        <a:xfrm>
          <a:off x="6138985" y="181190"/>
          <a:ext cx="1226063" cy="1065434"/>
        </a:xfrm>
        <a:prstGeom prst="rect">
          <a:avLst/>
        </a:prstGeom>
        <a:blipFill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077F13-C6C0-4C88-BA3B-ECF8B2DAFD06}">
      <dsp:nvSpPr>
        <dsp:cNvPr id="0" name=""/>
        <dsp:cNvSpPr/>
      </dsp:nvSpPr>
      <dsp:spPr>
        <a:xfrm>
          <a:off x="0" y="0"/>
          <a:ext cx="8568952" cy="5328714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plastic">
          <a:bevelT w="133350" h="133350"/>
          <a:bevelB w="133350" h="13335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solidFill>
                <a:srgbClr val="0066CC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В колледже созданы условия для комплексной    подготовки высококвалифицированных рабочих и специалистов, обладающих компетенциями, сформированными на основе требований работодателей, способных гибко реагировать на изменения в производстве, владеющих навыками работы с современным оборудованием. </a:t>
          </a:r>
          <a:endParaRPr lang="ru-RU" sz="3400" b="1" kern="1200" dirty="0">
            <a:solidFill>
              <a:srgbClr val="0066CC"/>
            </a:solidFill>
          </a:endParaRPr>
        </a:p>
      </dsp:txBody>
      <dsp:txXfrm>
        <a:off x="260126" y="260126"/>
        <a:ext cx="8048700" cy="48084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077F13-C6C0-4C88-BA3B-ECF8B2DAFD06}">
      <dsp:nvSpPr>
        <dsp:cNvPr id="0" name=""/>
        <dsp:cNvSpPr/>
      </dsp:nvSpPr>
      <dsp:spPr>
        <a:xfrm>
          <a:off x="0" y="5391"/>
          <a:ext cx="8568952" cy="5515854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plastic">
          <a:bevelT w="133350" h="133350"/>
          <a:bevelB w="133350" h="13335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4800" b="1" i="0" strike="noStrike" kern="1200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Задача</a:t>
          </a: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4400" b="1" i="0" strike="noStrike" kern="1200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Расширение спектра возможностей подготовки рабочих и специалистов в соответствии с требованиями работодателей</a:t>
          </a:r>
          <a:endParaRPr kumimoji="0" lang="ru-RU" sz="4400" b="1" i="0" strike="noStrike" kern="1200" cap="none" normalizeH="0" baseline="0" dirty="0" smtClean="0">
            <a:ln>
              <a:noFill/>
            </a:ln>
            <a:solidFill>
              <a:srgbClr val="C00000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5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69262" y="274653"/>
        <a:ext cx="8030428" cy="497733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077F13-C6C0-4C88-BA3B-ECF8B2DAFD06}">
      <dsp:nvSpPr>
        <dsp:cNvPr id="0" name=""/>
        <dsp:cNvSpPr/>
      </dsp:nvSpPr>
      <dsp:spPr>
        <a:xfrm>
          <a:off x="0" y="501616"/>
          <a:ext cx="8568952" cy="4679023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prstMaterial="plastic">
          <a:bevelT w="133350" h="133350"/>
          <a:bevelB w="133350" h="13335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4800" b="1" i="0" strike="noStrike" kern="1200" cap="none" normalizeH="0" baseline="0" dirty="0" smtClean="0">
              <a:ln>
                <a:noFill/>
              </a:ln>
              <a:solidFill>
                <a:srgbClr val="0066FF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 </a:t>
          </a:r>
          <a:r>
            <a:rPr lang="ru-RU" sz="36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Инновационная деятельность в образовании – это необходимое условие для достижения высокого уровня подготовки конкурентоспособного и мобильного специалиста</a:t>
          </a:r>
          <a:endParaRPr kumimoji="0" lang="ru-RU" sz="4400" b="1" i="0" strike="noStrike" kern="1200" cap="none" normalizeH="0" baseline="0" dirty="0" smtClean="0">
            <a:ln>
              <a:noFill/>
            </a:ln>
            <a:solidFill>
              <a:srgbClr val="C00000"/>
            </a:solidFill>
            <a:effectLst/>
            <a:latin typeface="Times New Roman" pitchFamily="18" charset="0"/>
            <a:cs typeface="Times New Roman" pitchFamily="18" charset="0"/>
          </a:endParaRPr>
        </a:p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5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28411" y="730027"/>
        <a:ext cx="8112130" cy="422220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14643B-44EA-496E-9999-81C05CA73E6D}">
      <dsp:nvSpPr>
        <dsp:cNvPr id="0" name=""/>
        <dsp:cNvSpPr/>
      </dsp:nvSpPr>
      <dsp:spPr>
        <a:xfrm>
          <a:off x="564200" y="224694"/>
          <a:ext cx="3505782" cy="1040137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D71CD4-0C9F-4FAA-9EAD-586C378F2D6E}">
      <dsp:nvSpPr>
        <dsp:cNvPr id="0" name=""/>
        <dsp:cNvSpPr/>
      </dsp:nvSpPr>
      <dsp:spPr>
        <a:xfrm>
          <a:off x="2119842" y="2781433"/>
          <a:ext cx="580433" cy="371477"/>
        </a:xfrm>
        <a:prstGeom prst="downArrow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>
          <a:bevelT w="127000" h="127000"/>
          <a:bevelB w="127000" h="1270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B4CD3F-D98E-4E93-9723-52209749ECE0}">
      <dsp:nvSpPr>
        <dsp:cNvPr id="0" name=""/>
        <dsp:cNvSpPr/>
      </dsp:nvSpPr>
      <dsp:spPr>
        <a:xfrm>
          <a:off x="955245" y="2996214"/>
          <a:ext cx="2953024" cy="696520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morning" dir="t"/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Многофункциональный центр  прикладных  квалификаций</a:t>
          </a:r>
          <a:endParaRPr lang="ru-RU" sz="1600" b="1" kern="1200" dirty="0">
            <a:solidFill>
              <a:srgbClr val="C00000"/>
            </a:solidFill>
          </a:endParaRPr>
        </a:p>
      </dsp:txBody>
      <dsp:txXfrm>
        <a:off x="955245" y="2996214"/>
        <a:ext cx="2953024" cy="696520"/>
      </dsp:txXfrm>
    </dsp:sp>
    <dsp:sp modelId="{C6AEA352-010F-4224-B457-1F2119368B81}">
      <dsp:nvSpPr>
        <dsp:cNvPr id="0" name=""/>
        <dsp:cNvSpPr/>
      </dsp:nvSpPr>
      <dsp:spPr>
        <a:xfrm>
          <a:off x="1707486" y="1069989"/>
          <a:ext cx="1223218" cy="1128718"/>
        </a:xfrm>
        <a:prstGeom prst="ellipse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morning" dir="t"/>
        </a:scene3d>
        <a:sp3d>
          <a:bevelT w="203200" h="203200"/>
          <a:bevelB w="203200" h="2032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000099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Приборный завод «Каскад</a:t>
          </a:r>
          <a:r>
            <a:rPr lang="ru-RU" sz="1400" b="1" kern="1200" dirty="0" smtClean="0">
              <a:solidFill>
                <a:srgbClr val="000099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»</a:t>
          </a:r>
          <a:endParaRPr lang="ru-RU" sz="1400" b="1" kern="1200" dirty="0">
            <a:solidFill>
              <a:srgbClr val="000099"/>
            </a:solidFill>
          </a:endParaRPr>
        </a:p>
      </dsp:txBody>
      <dsp:txXfrm>
        <a:off x="1886622" y="1235286"/>
        <a:ext cx="864946" cy="798124"/>
      </dsp:txXfrm>
    </dsp:sp>
    <dsp:sp modelId="{CD7FE4FC-73B2-4A9A-ADEC-16E23E08D3F0}">
      <dsp:nvSpPr>
        <dsp:cNvPr id="0" name=""/>
        <dsp:cNvSpPr/>
      </dsp:nvSpPr>
      <dsp:spPr>
        <a:xfrm>
          <a:off x="909524" y="214207"/>
          <a:ext cx="1223208" cy="1139291"/>
        </a:xfrm>
        <a:prstGeom prst="ellipse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morning" dir="t"/>
        </a:scene3d>
        <a:sp3d>
          <a:bevelT w="298450" h="196850"/>
          <a:bevelB w="146050" h="14605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Учебно</a:t>
          </a:r>
          <a:r>
            <a:rPr lang="ru-RU" sz="1200" b="1" kern="12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rPr>
            <a:t> – производственная база </a:t>
          </a:r>
          <a:endParaRPr lang="ru-RU" sz="1200" b="1" kern="1200" dirty="0">
            <a:solidFill>
              <a:srgbClr val="000099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88659" y="381052"/>
        <a:ext cx="864938" cy="805601"/>
      </dsp:txXfrm>
    </dsp:sp>
    <dsp:sp modelId="{CF45804A-AC8C-4BE0-BF06-39A51879FCA0}">
      <dsp:nvSpPr>
        <dsp:cNvPr id="0" name=""/>
        <dsp:cNvSpPr/>
      </dsp:nvSpPr>
      <dsp:spPr>
        <a:xfrm>
          <a:off x="2509713" y="179851"/>
          <a:ext cx="1225256" cy="1207985"/>
        </a:xfrm>
        <a:prstGeom prst="ellipse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morning" dir="t"/>
        </a:scene3d>
        <a:sp3d>
          <a:bevelT w="215900" h="209550"/>
          <a:bevelB w="215900" h="215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solidFill>
                <a:srgbClr val="000099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Учебно</a:t>
          </a:r>
          <a:r>
            <a:rPr lang="ru-RU" sz="1200" b="1" kern="1200" dirty="0" smtClean="0">
              <a:solidFill>
                <a:srgbClr val="000099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rPr>
            <a:t>- лабораторная база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rgbClr val="000099"/>
            </a:solidFill>
          </a:endParaRPr>
        </a:p>
      </dsp:txBody>
      <dsp:txXfrm>
        <a:off x="2689148" y="356756"/>
        <a:ext cx="866386" cy="854175"/>
      </dsp:txXfrm>
    </dsp:sp>
    <dsp:sp modelId="{C72AE5B6-4CD3-4300-B496-C2B474F32FD2}">
      <dsp:nvSpPr>
        <dsp:cNvPr id="0" name=""/>
        <dsp:cNvSpPr/>
      </dsp:nvSpPr>
      <dsp:spPr>
        <a:xfrm>
          <a:off x="545099" y="46227"/>
          <a:ext cx="3667426" cy="2752593"/>
        </a:xfrm>
        <a:prstGeom prst="funnel">
          <a:avLst/>
        </a:prstGeom>
        <a:solidFill>
          <a:schemeClr val="accent3">
            <a:lumMod val="75000"/>
            <a:alpha val="3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>
          <a:bevelT w="222250" h="222250"/>
          <a:bevelB w="203200" h="2032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DAAF32-27E4-4BA7-AC3E-C10CEFD17D7A}">
      <dsp:nvSpPr>
        <dsp:cNvPr id="0" name=""/>
        <dsp:cNvSpPr/>
      </dsp:nvSpPr>
      <dsp:spPr>
        <a:xfrm rot="5400000">
          <a:off x="-445227" y="758648"/>
          <a:ext cx="2968181" cy="2077727"/>
        </a:xfrm>
        <a:prstGeom prst="chevron">
          <a:avLst/>
        </a:prstGeom>
        <a:solidFill>
          <a:schemeClr val="bg1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wo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Реализация ИОП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1" y="1352285"/>
        <a:ext cx="2077727" cy="890454"/>
      </dsp:txXfrm>
    </dsp:sp>
    <dsp:sp modelId="{1EC0D2D5-F5EB-4E65-8C53-C28C662F028B}">
      <dsp:nvSpPr>
        <dsp:cNvPr id="0" name=""/>
        <dsp:cNvSpPr/>
      </dsp:nvSpPr>
      <dsp:spPr>
        <a:xfrm rot="5400000">
          <a:off x="4222972" y="-2145245"/>
          <a:ext cx="2524262" cy="6814752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 extrusionH="76200">
          <a:bevelT/>
          <a:bevelB/>
          <a:extrusionClr>
            <a:schemeClr val="accent5">
              <a:lumMod val="60000"/>
              <a:lumOff val="40000"/>
            </a:schemeClr>
          </a:extrusion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rPr>
            <a:t>Участие студентов  в реальных производственных  процессах на базе  ресурсного центра и многофункционального центра прикладных квалификаций </a:t>
          </a:r>
          <a:endParaRPr lang="ru-RU" sz="2800" b="1" kern="1200" dirty="0">
            <a:solidFill>
              <a:srgbClr val="0066CC"/>
            </a:solidFill>
          </a:endParaRPr>
        </a:p>
      </dsp:txBody>
      <dsp:txXfrm rot="-5400000">
        <a:off x="2077727" y="123224"/>
        <a:ext cx="6691528" cy="2277814"/>
      </dsp:txXfrm>
    </dsp:sp>
    <dsp:sp modelId="{1BB1E75A-1FD3-43DF-B85E-16FF0C019C77}">
      <dsp:nvSpPr>
        <dsp:cNvPr id="0" name=""/>
        <dsp:cNvSpPr/>
      </dsp:nvSpPr>
      <dsp:spPr>
        <a:xfrm rot="5400000">
          <a:off x="-445227" y="3461864"/>
          <a:ext cx="2968181" cy="2077727"/>
        </a:xfrm>
        <a:prstGeom prst="chevron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Реализация ИОП</a:t>
          </a:r>
          <a:endParaRPr lang="ru-RU" sz="2400" kern="1200" dirty="0">
            <a:solidFill>
              <a:schemeClr val="tx1"/>
            </a:solidFill>
          </a:endParaRPr>
        </a:p>
      </dsp:txBody>
      <dsp:txXfrm rot="-5400000">
        <a:off x="1" y="4055501"/>
        <a:ext cx="2077727" cy="890454"/>
      </dsp:txXfrm>
    </dsp:sp>
    <dsp:sp modelId="{93D3A330-3CED-4A16-BB01-FE7252B96AD7}">
      <dsp:nvSpPr>
        <dsp:cNvPr id="0" name=""/>
        <dsp:cNvSpPr/>
      </dsp:nvSpPr>
      <dsp:spPr>
        <a:xfrm rot="5400000">
          <a:off x="4520444" y="573920"/>
          <a:ext cx="1929318" cy="6814752"/>
        </a:xfrm>
        <a:prstGeom prst="round2SameRect">
          <a:avLst/>
        </a:prstGeom>
        <a:solidFill>
          <a:schemeClr val="bg1">
            <a:lumMod val="95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kumimoji="0" lang="ru-RU" sz="24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rPr>
            <a:t> </a:t>
          </a:r>
          <a:r>
            <a:rPr lang="ru-RU" sz="2800" b="1" kern="1200" dirty="0" smtClean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rPr>
            <a:t>Быстрая адаптация выпускников к реальной трудовой деятельности</a:t>
          </a:r>
        </a:p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2077727" y="3110819"/>
        <a:ext cx="6720570" cy="174095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7CF34-6A02-450C-AB12-138F31B082D4}">
      <dsp:nvSpPr>
        <dsp:cNvPr id="0" name=""/>
        <dsp:cNvSpPr/>
      </dsp:nvSpPr>
      <dsp:spPr>
        <a:xfrm>
          <a:off x="0" y="0"/>
          <a:ext cx="8932540" cy="3573016"/>
        </a:xfrm>
        <a:prstGeom prst="leftRightRibbon">
          <a:avLst/>
        </a:prstGeom>
        <a:blipFill rotWithShape="0">
          <a:blip xmlns:r="http://schemas.openxmlformats.org/officeDocument/2006/relationships" r:embed="rId1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a:blipFill>
        <a:ln w="25400" cap="flat" cmpd="sng" algn="ctr">
          <a:solidFill>
            <a:srgbClr val="C00000"/>
          </a:solidFill>
          <a:prstDash val="solid"/>
        </a:ln>
        <a:effectLst>
          <a:outerShdw blurRad="50800" dist="50800" dir="5400000" algn="ctr" rotWithShape="0">
            <a:schemeClr val="accent6"/>
          </a:outerShdw>
        </a:effectLst>
        <a:scene3d>
          <a:camera prst="orthographicFront"/>
          <a:lightRig rig="threePt" dir="t"/>
        </a:scene3d>
        <a:sp3d extrusionH="76200" contourW="12700">
          <a:bevelT w="203200" h="203200"/>
          <a:bevelB w="203200" h="203200"/>
          <a:extrusionClr>
            <a:schemeClr val="accent1"/>
          </a:extrusionClr>
          <a:contourClr>
            <a:schemeClr val="accent1"/>
          </a:contour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9C616C-3DB3-437E-8EC1-534E68A6F5FB}">
      <dsp:nvSpPr>
        <dsp:cNvPr id="0" name=""/>
        <dsp:cNvSpPr/>
      </dsp:nvSpPr>
      <dsp:spPr>
        <a:xfrm>
          <a:off x="802962" y="1000101"/>
          <a:ext cx="3340406" cy="118772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Межрегиональный отраслевой ресурсный центр в области </a:t>
          </a:r>
          <a:r>
            <a:rPr lang="ru-RU" sz="1800" b="1" kern="1200" dirty="0" err="1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нанотехнологий</a:t>
          </a:r>
          <a:r>
            <a:rPr lang="ru-RU" sz="1800" b="1" kern="1200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(г. Красногорск)</a:t>
          </a:r>
          <a:endParaRPr lang="ru-RU" sz="1800" b="1" kern="1200" dirty="0">
            <a:solidFill>
              <a:schemeClr val="accent3">
                <a:lumMod val="40000"/>
                <a:lumOff val="6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02962" y="1000101"/>
        <a:ext cx="3340406" cy="1187727"/>
      </dsp:txXfrm>
    </dsp:sp>
    <dsp:sp modelId="{0B01CCCC-46DD-4D26-9E27-B802ACB7C138}">
      <dsp:nvSpPr>
        <dsp:cNvPr id="0" name=""/>
        <dsp:cNvSpPr/>
      </dsp:nvSpPr>
      <dsp:spPr>
        <a:xfrm>
          <a:off x="4198043" y="1196960"/>
          <a:ext cx="4231604" cy="175077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6896" rIns="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Апробация программы профессионального модуля «Система автоматизированного проектирования CAD/ CAM/ CAPP ADEM» </a:t>
          </a:r>
          <a:endParaRPr lang="ru-RU" sz="1600" b="1" kern="1200" dirty="0">
            <a:solidFill>
              <a:schemeClr val="accent3">
                <a:lumMod val="40000"/>
                <a:lumOff val="6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98043" y="1196960"/>
        <a:ext cx="4231604" cy="175077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37CF34-6A02-450C-AB12-138F31B082D4}">
      <dsp:nvSpPr>
        <dsp:cNvPr id="0" name=""/>
        <dsp:cNvSpPr/>
      </dsp:nvSpPr>
      <dsp:spPr>
        <a:xfrm>
          <a:off x="0" y="-79653"/>
          <a:ext cx="9002425" cy="3760276"/>
        </a:xfrm>
        <a:prstGeom prst="leftRightRibbon">
          <a:avLst/>
        </a:prstGeom>
        <a:blipFill rotWithShape="0">
          <a:blip xmlns:r="http://schemas.openxmlformats.org/officeDocument/2006/relationships" r:embed="rId1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a:blipFill>
        <a:ln w="25400" cap="flat" cmpd="sng" algn="ctr">
          <a:solidFill>
            <a:srgbClr val="C00000"/>
          </a:solidFill>
          <a:prstDash val="solid"/>
        </a:ln>
        <a:effectLst>
          <a:outerShdw blurRad="50800" dist="50800" dir="5400000" algn="ctr" rotWithShape="0">
            <a:schemeClr val="accent6">
              <a:lumMod val="90000"/>
            </a:schemeClr>
          </a:outerShdw>
        </a:effectLst>
        <a:scene3d>
          <a:camera prst="orthographicFront"/>
          <a:lightRig rig="threePt" dir="t"/>
        </a:scene3d>
        <a:sp3d extrusionH="76200" prstMaterial="dkEdge">
          <a:bevelT w="203200" h="203200"/>
          <a:bevelB w="203200" h="203200"/>
          <a:extrusionClr>
            <a:schemeClr val="bg1"/>
          </a:extrusion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9C616C-3DB3-437E-8EC1-534E68A6F5FB}">
      <dsp:nvSpPr>
        <dsp:cNvPr id="0" name=""/>
        <dsp:cNvSpPr/>
      </dsp:nvSpPr>
      <dsp:spPr>
        <a:xfrm>
          <a:off x="901872" y="932733"/>
          <a:ext cx="3469211" cy="1588539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Межрегиональный отраслевой ресурсный центр в области энергетики (г. Чебоксары</a:t>
          </a:r>
          <a:r>
            <a:rPr lang="ru-RU" sz="2300" kern="1200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)</a:t>
          </a:r>
          <a:endParaRPr lang="ru-RU" sz="2300" kern="1200" dirty="0">
            <a:solidFill>
              <a:schemeClr val="accent3">
                <a:lumMod val="40000"/>
                <a:lumOff val="6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01872" y="932733"/>
        <a:ext cx="3469211" cy="1588539"/>
      </dsp:txXfrm>
    </dsp:sp>
    <dsp:sp modelId="{0B01CCCC-46DD-4D26-9E27-B802ACB7C138}">
      <dsp:nvSpPr>
        <dsp:cNvPr id="0" name=""/>
        <dsp:cNvSpPr/>
      </dsp:nvSpPr>
      <dsp:spPr>
        <a:xfrm>
          <a:off x="4225294" y="1504821"/>
          <a:ext cx="4204357" cy="116748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6896" rIns="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3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rPr>
            <a:t>Апробация сетевой образовательной программы «Монтаж, наладка и эксплуатация микропроцессорных систем частотно – регулируемого электропривода»</a:t>
          </a:r>
          <a:endParaRPr lang="ru-RU" sz="1600" b="1" kern="1200" dirty="0">
            <a:solidFill>
              <a:schemeClr val="accent3">
                <a:lumMod val="40000"/>
                <a:lumOff val="6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225294" y="1504821"/>
        <a:ext cx="4204357" cy="1167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2#3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1CC12E0-AFAE-4D2F-B96E-0B85C21AF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3040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653261-FBC8-4F6B-8534-861B87C7B918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56323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AC0625-35A8-4316-ADBA-82B72DE27011}" type="slidenum">
              <a:rPr lang="ru-RU" smtClean="0"/>
              <a:pPr/>
              <a:t>28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4690245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A1AD2-A698-416F-B9E6-CEC685D799A4}" type="slidenum">
              <a:rPr lang="ru-RU" smtClean="0"/>
              <a:pPr/>
              <a:t>29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108422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z="1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A9E2EB-6110-4D5A-8E76-EC7E838A1264}" type="slidenum">
              <a:rPr lang="ru-RU" smtClean="0"/>
              <a:pPr/>
              <a:t>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968844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z="1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0B3B98-2BA5-44F0-A372-AEFAD241084B}" type="slidenum">
              <a:rPr lang="ru-RU" smtClean="0"/>
              <a:pPr/>
              <a:t>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5959477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z="1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571684-5751-4A6F-B90A-A908322A6360}" type="slidenum">
              <a:rPr lang="ru-RU" smtClean="0"/>
              <a:pPr/>
              <a:t>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84144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8E55B0-97F6-4E09-A28D-B5E79453E127}" type="slidenum">
              <a:rPr lang="ru-RU" smtClean="0"/>
              <a:pPr/>
              <a:t>10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238770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7A43D4-2C2C-4096-BB62-06045A592A7B}" type="slidenum">
              <a:rPr lang="ru-RU" smtClean="0"/>
              <a:pPr/>
              <a:t>12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018567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B77B5F-94AC-4157-A632-BDEE99AE1FD9}" type="slidenum">
              <a:rPr lang="ru-RU" smtClean="0"/>
              <a:pPr/>
              <a:t>20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5315202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E16DC5-B584-408D-B6A2-48AFC69100BA}" type="slidenum">
              <a:rPr lang="ru-RU" smtClean="0"/>
              <a:pPr/>
              <a:t>21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88064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45F4A8-A5A2-4B16-90D9-1E9CAF9CC0E2}" type="slidenum">
              <a:rPr lang="ru-RU" smtClean="0"/>
              <a:pPr/>
              <a:t>24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61983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685800" y="990601"/>
            <a:ext cx="7772400" cy="2609850"/>
          </a:xfrm>
        </p:spPr>
        <p:txBody>
          <a:bodyPr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  <a:contourClr>
                <a:srgbClr val="FFFFFF"/>
              </a:contourClr>
            </a:sp3d>
          </a:bodyPr>
          <a:lstStyle>
            <a:lvl1pPr algn="ctr">
              <a:defRPr lang="en-US" sz="5800" dirty="0" smtClean="0">
                <a:ln w="9525">
                  <a:noFill/>
                </a:ln>
                <a:effectLst>
                  <a:outerShdw blurRad="50800" dist="38100" dir="822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967089"/>
          </a:xfrm>
        </p:spPr>
        <p:txBody>
          <a:bodyPr>
            <a:normAutofit/>
          </a:bodyPr>
          <a:lstStyle>
            <a:lvl1pPr marL="0" indent="0" algn="ctr">
              <a:buNone/>
              <a:defRPr lang="en-US" sz="3000" b="0">
                <a:solidFill>
                  <a:schemeClr val="tx2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7F2B2-60E7-464D-9BC3-B0DEB8BC7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C8E33-D500-42EB-9537-AE71B19E1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CBF56-B730-48A3-B0AF-A345DC989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39925-7A19-437F-A453-93862CE1C0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22313" y="2685391"/>
            <a:ext cx="7772400" cy="3112843"/>
          </a:xfrm>
        </p:spPr>
        <p:txBody>
          <a:bodyPr anchor="t"/>
          <a:lstStyle>
            <a:lvl1pPr algn="ctr">
              <a:buNone/>
              <a:defRPr lang="en-US" sz="6000" b="1" dirty="0">
                <a:solidFill>
                  <a:schemeClr val="tx2">
                    <a:shade val="85000"/>
                    <a:satMod val="1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22313" y="1128932"/>
            <a:ext cx="7772400" cy="1509712"/>
          </a:xfrm>
        </p:spPr>
        <p:txBody>
          <a:bodyPr anchor="b">
            <a:normAutofit/>
          </a:bodyPr>
          <a:lstStyle>
            <a:lvl1pPr algn="ctr">
              <a:buNone/>
              <a:defRPr lang="en-US" sz="24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D6BDF-CE2C-4683-AEA6-F988ABCED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627BE-EEEE-4EC5-B9FE-C72B069318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2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2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E3B39-F1FE-4B5D-94DA-FD037FD59C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FF768-DD43-4AE5-9482-A367C5436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D45A1-FFC3-4AE5-A704-AA5958D4C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ctr">
              <a:defRPr sz="2400" b="1">
                <a:solidFill>
                  <a:schemeClr val="tx2"/>
                </a:solidFill>
                <a:effectLst>
                  <a:outerShdw blurRad="38100" dist="25400" dir="8220000" algn="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3963A-DE9A-46A6-8AA3-AE8390CB20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727075" y="1062038"/>
            <a:ext cx="4600575" cy="3978275"/>
          </a:xfrm>
          <a:prstGeom prst="rect">
            <a:avLst/>
          </a:prstGeom>
          <a:solidFill>
            <a:schemeClr val="tx2">
              <a:shade val="15000"/>
            </a:schemeClr>
          </a:solidFill>
          <a:ln w="63500">
            <a:noFill/>
            <a:miter lim="800000"/>
          </a:ln>
          <a:effectLst>
            <a:outerShdw blurRad="63500" dist="25400" dir="7200000" algn="t" rotWithShape="0">
              <a:prstClr val="black">
                <a:alpha val="45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45720" rIns="45720" anchor="ctr">
            <a:normAutofit/>
          </a:bodyPr>
          <a:lstStyle/>
          <a:p>
            <a:pPr indent="-274320">
              <a:buClr>
                <a:srgbClr val="72A376"/>
              </a:buClr>
              <a:buSzPct val="80000"/>
              <a:buFont typeface="Wingdings 2" pitchFamily="18" charset="2"/>
              <a:buNone/>
              <a:defRPr/>
            </a:pPr>
            <a:endParaRPr lang="en-US" sz="2000">
              <a:solidFill>
                <a:prstClr val="white"/>
              </a:solidFill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514536" y="4343400"/>
            <a:ext cx="3048000" cy="709858"/>
          </a:xfrm>
        </p:spPr>
        <p:txBody>
          <a:bodyPr anchor="t">
            <a:noAutofit/>
          </a:bodyPr>
          <a:lstStyle>
            <a:lvl1pPr algn="l">
              <a:buNone/>
              <a:defRPr sz="2200" b="1">
                <a:solidFill>
                  <a:schemeClr val="tx2"/>
                </a:solidFill>
                <a:effectLst>
                  <a:outerShdw blurRad="38100" dist="25400" dir="8220000" algn="tr" rotWithShape="0">
                    <a:prstClr val="black">
                      <a:alpha val="3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739645" y="1222657"/>
            <a:ext cx="4575601" cy="3657600"/>
          </a:xfrm>
          <a:solidFill>
            <a:schemeClr val="tx2">
              <a:shade val="75000"/>
            </a:schemeClr>
          </a:solidFill>
          <a:ln w="63500">
            <a:noFill/>
            <a:miter lim="800000"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>
            <a:lvl1pPr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14536" y="1371600"/>
            <a:ext cx="3044952" cy="2930086"/>
          </a:xfrm>
        </p:spPr>
        <p:txBody>
          <a:bodyPr bIns="0" anchor="b">
            <a:normAutofit/>
          </a:bodyPr>
          <a:lstStyle>
            <a:lvl1pPr marL="0" marR="0" indent="0" algn="l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24ED7-5459-482B-B7F0-1A570391A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75" name="Rectangle 11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200">
                <a:solidFill>
                  <a:srgbClr val="676A55"/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200">
                <a:solidFill>
                  <a:srgbClr val="676A55"/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200">
                <a:solidFill>
                  <a:srgbClr val="676A55"/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fld id="{34EA05F5-8E0D-49D5-9EC9-9BCDB4297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60" r:id="rId9"/>
    <p:sldLayoutId id="2147483758" r:id="rId10"/>
    <p:sldLayoutId id="2147483759" r:id="rId11"/>
    <p:sldLayoutId id="2147483761" r:id="rId12"/>
  </p:sldLayoutIdLst>
  <p:transition/>
  <p:txStyles>
    <p:titleStyle>
      <a:defPPr>
        <a:defRPr sz="4400">
          <a:solidFill>
            <a:schemeClr val="tx2">
              <a:shade val="85000"/>
              <a:satMod val="150000"/>
            </a:schemeClr>
          </a:solidFill>
          <a:latin typeface="+mj-lt"/>
          <a:ea typeface="+mj-ea"/>
          <a:cs typeface="+mj-cs"/>
        </a:defRPr>
      </a:defPPr>
      <a:lvl1pPr algn="ctr" rtl="0" fontAlgn="base">
        <a:spcBef>
          <a:spcPct val="0"/>
        </a:spcBef>
        <a:spcAft>
          <a:spcPct val="0"/>
        </a:spcAft>
        <a:defRPr lang="en-US" sz="4800" b="1" kern="1200" dirty="0">
          <a:solidFill>
            <a:srgbClr val="63674A"/>
          </a:solidFill>
          <a:effectLst>
            <a:outerShdw blurRad="63500" dist="38100" dir="8220000" algn="tl" rotWithShape="0">
              <a:srgbClr val="000000">
                <a:alpha val="30000"/>
              </a:srgbClr>
            </a:outerShdw>
          </a:effectLst>
          <a:latin typeface="+mj-lt"/>
          <a:ea typeface="+mj-lt"/>
          <a:cs typeface="+mj-lt"/>
        </a:defRPr>
      </a:lvl1pPr>
      <a:lvl2pPr algn="ctr" rtl="0" fontAlgn="base">
        <a:spcBef>
          <a:spcPct val="0"/>
        </a:spcBef>
        <a:spcAft>
          <a:spcPct val="0"/>
        </a:spcAft>
        <a:defRPr sz="4800" b="1">
          <a:solidFill>
            <a:srgbClr val="63674A"/>
          </a:solidFill>
          <a:latin typeface="Trebuchet MS" pitchFamily="34" charset="0"/>
          <a:ea typeface="Trebuchet MS" pitchFamily="34" charset="0"/>
          <a:cs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800" b="1">
          <a:solidFill>
            <a:srgbClr val="63674A"/>
          </a:solidFill>
          <a:latin typeface="Trebuchet MS" pitchFamily="34" charset="0"/>
          <a:ea typeface="Trebuchet MS" pitchFamily="34" charset="0"/>
          <a:cs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800" b="1">
          <a:solidFill>
            <a:srgbClr val="63674A"/>
          </a:solidFill>
          <a:latin typeface="Trebuchet MS" pitchFamily="34" charset="0"/>
          <a:ea typeface="Trebuchet MS" pitchFamily="34" charset="0"/>
          <a:cs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800" b="1">
          <a:solidFill>
            <a:srgbClr val="63674A"/>
          </a:solidFill>
          <a:latin typeface="Trebuchet MS" pitchFamily="34" charset="0"/>
          <a:ea typeface="Trebuchet MS" pitchFamily="34" charset="0"/>
          <a:cs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 b="1">
          <a:solidFill>
            <a:srgbClr val="63674A"/>
          </a:solidFill>
          <a:latin typeface="Trebuchet MS" pitchFamily="34" charset="0"/>
          <a:ea typeface="Trebuchet MS" pitchFamily="34" charset="0"/>
          <a:cs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 b="1">
          <a:solidFill>
            <a:srgbClr val="63674A"/>
          </a:solidFill>
          <a:latin typeface="Trebuchet MS" pitchFamily="34" charset="0"/>
          <a:ea typeface="Trebuchet MS" pitchFamily="34" charset="0"/>
          <a:cs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 b="1">
          <a:solidFill>
            <a:srgbClr val="63674A"/>
          </a:solidFill>
          <a:latin typeface="Trebuchet MS" pitchFamily="34" charset="0"/>
          <a:ea typeface="Trebuchet MS" pitchFamily="34" charset="0"/>
          <a:cs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 b="1">
          <a:solidFill>
            <a:srgbClr val="63674A"/>
          </a:solidFill>
          <a:latin typeface="Trebuchet MS" pitchFamily="34" charset="0"/>
          <a:ea typeface="Trebuchet MS" pitchFamily="34" charset="0"/>
          <a:cs typeface="Trebuchet MS" pitchFamily="34" charset="0"/>
        </a:defRPr>
      </a:lvl9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557213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812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068388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 2" pitchFamily="18" charset="2"/>
        <a:buChar char=""/>
        <a:defRPr>
          <a:solidFill>
            <a:schemeClr val="tx1"/>
          </a:solidFill>
          <a:latin typeface="+mn-lt"/>
          <a:ea typeface="+mn-lt"/>
          <a:cs typeface="+mn-lt"/>
        </a:defRPr>
      </a:lvl4pPr>
      <a:lvl5pPr marL="131603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"/>
        <a:defRPr>
          <a:solidFill>
            <a:schemeClr val="tx1"/>
          </a:solidFill>
          <a:latin typeface="+mn-lt"/>
          <a:ea typeface="+mn-lt"/>
          <a:cs typeface="+mn-lt"/>
        </a:defRPr>
      </a:lvl5pPr>
      <a:lvl6pPr marL="157276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1819656" indent="-228600" algn="l" eaLnBrk="1" hangingPunct="1">
        <a:buClr>
          <a:schemeClr val="accent1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066544" indent="-228600" algn="l" eaLnBrk="1" hangingPunct="1">
        <a:buClr>
          <a:schemeClr val="tx2"/>
        </a:buClr>
        <a:buFont typeface="Wingdings 2" pitchFamily="18" charset="2"/>
        <a:buChar char=""/>
        <a:defRPr sz="1600" baseline="0">
          <a:latin typeface="+mn-lt"/>
        </a:defRPr>
      </a:lvl8pPr>
      <a:lvl9pPr marL="2313432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notesSlide" Target="../notesSlides/notesSlide5.xml"/><Relationship Id="rId7" Type="http://schemas.openxmlformats.org/officeDocument/2006/relationships/diagramColors" Target="../diagrams/colors6.xml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diagramQuickStyle" Target="../diagrams/quickStyle6.xml"/><Relationship Id="rId11" Type="http://schemas.openxmlformats.org/officeDocument/2006/relationships/oleObject" Target="../embeddings/oleObject2.bin"/><Relationship Id="rId5" Type="http://schemas.openxmlformats.org/officeDocument/2006/relationships/diagramLayout" Target="../diagrams/layout6.xml"/><Relationship Id="rId10" Type="http://schemas.openxmlformats.org/officeDocument/2006/relationships/image" Target="../media/image13.png"/><Relationship Id="rId4" Type="http://schemas.openxmlformats.org/officeDocument/2006/relationships/diagramData" Target="../diagrams/data6.xml"/><Relationship Id="rId9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tags" Target="../tags/tag12.xml"/><Relationship Id="rId18" Type="http://schemas.openxmlformats.org/officeDocument/2006/relationships/tags" Target="../tags/tag17.xml"/><Relationship Id="rId26" Type="http://schemas.openxmlformats.org/officeDocument/2006/relationships/tags" Target="../tags/tag25.xml"/><Relationship Id="rId39" Type="http://schemas.openxmlformats.org/officeDocument/2006/relationships/image" Target="../media/image37.png"/><Relationship Id="rId3" Type="http://schemas.openxmlformats.org/officeDocument/2006/relationships/tags" Target="../tags/tag2.xml"/><Relationship Id="rId21" Type="http://schemas.openxmlformats.org/officeDocument/2006/relationships/tags" Target="../tags/tag20.xml"/><Relationship Id="rId34" Type="http://schemas.openxmlformats.org/officeDocument/2006/relationships/oleObject" Target="../embeddings/oleObject3.bin"/><Relationship Id="rId42" Type="http://schemas.openxmlformats.org/officeDocument/2006/relationships/image" Target="../media/image40.png"/><Relationship Id="rId47" Type="http://schemas.openxmlformats.org/officeDocument/2006/relationships/image" Target="../media/image45.png"/><Relationship Id="rId7" Type="http://schemas.openxmlformats.org/officeDocument/2006/relationships/tags" Target="../tags/tag6.xml"/><Relationship Id="rId12" Type="http://schemas.openxmlformats.org/officeDocument/2006/relationships/tags" Target="../tags/tag11.xml"/><Relationship Id="rId17" Type="http://schemas.openxmlformats.org/officeDocument/2006/relationships/tags" Target="../tags/tag16.xml"/><Relationship Id="rId25" Type="http://schemas.openxmlformats.org/officeDocument/2006/relationships/tags" Target="../tags/tag24.xml"/><Relationship Id="rId33" Type="http://schemas.openxmlformats.org/officeDocument/2006/relationships/notesSlide" Target="../notesSlides/notesSlide7.xml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" Type="http://schemas.openxmlformats.org/officeDocument/2006/relationships/tags" Target="../tags/tag1.xml"/><Relationship Id="rId16" Type="http://schemas.openxmlformats.org/officeDocument/2006/relationships/tags" Target="../tags/tag15.xml"/><Relationship Id="rId20" Type="http://schemas.openxmlformats.org/officeDocument/2006/relationships/tags" Target="../tags/tag19.xml"/><Relationship Id="rId29" Type="http://schemas.openxmlformats.org/officeDocument/2006/relationships/tags" Target="../tags/tag28.xml"/><Relationship Id="rId41" Type="http://schemas.openxmlformats.org/officeDocument/2006/relationships/image" Target="../media/image39.png"/><Relationship Id="rId1" Type="http://schemas.openxmlformats.org/officeDocument/2006/relationships/vmlDrawing" Target="../drawings/vmlDrawing2.vml"/><Relationship Id="rId6" Type="http://schemas.openxmlformats.org/officeDocument/2006/relationships/tags" Target="../tags/tag5.xml"/><Relationship Id="rId11" Type="http://schemas.openxmlformats.org/officeDocument/2006/relationships/tags" Target="../tags/tag10.xml"/><Relationship Id="rId24" Type="http://schemas.openxmlformats.org/officeDocument/2006/relationships/tags" Target="../tags/tag23.xml"/><Relationship Id="rId32" Type="http://schemas.openxmlformats.org/officeDocument/2006/relationships/slideLayout" Target="../slideLayouts/slideLayout12.xml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45" Type="http://schemas.openxmlformats.org/officeDocument/2006/relationships/image" Target="../media/image43.png"/><Relationship Id="rId5" Type="http://schemas.openxmlformats.org/officeDocument/2006/relationships/tags" Target="../tags/tag4.xml"/><Relationship Id="rId15" Type="http://schemas.openxmlformats.org/officeDocument/2006/relationships/tags" Target="../tags/tag14.xml"/><Relationship Id="rId23" Type="http://schemas.openxmlformats.org/officeDocument/2006/relationships/tags" Target="../tags/tag22.xml"/><Relationship Id="rId28" Type="http://schemas.openxmlformats.org/officeDocument/2006/relationships/tags" Target="../tags/tag27.xml"/><Relationship Id="rId36" Type="http://schemas.openxmlformats.org/officeDocument/2006/relationships/image" Target="../media/image34.png"/><Relationship Id="rId49" Type="http://schemas.openxmlformats.org/officeDocument/2006/relationships/image" Target="../media/image47.png"/><Relationship Id="rId10" Type="http://schemas.openxmlformats.org/officeDocument/2006/relationships/tags" Target="../tags/tag9.xml"/><Relationship Id="rId19" Type="http://schemas.openxmlformats.org/officeDocument/2006/relationships/tags" Target="../tags/tag18.xml"/><Relationship Id="rId31" Type="http://schemas.openxmlformats.org/officeDocument/2006/relationships/tags" Target="../tags/tag30.xml"/><Relationship Id="rId44" Type="http://schemas.openxmlformats.org/officeDocument/2006/relationships/image" Target="../media/image42.png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tags" Target="../tags/tag13.xml"/><Relationship Id="rId22" Type="http://schemas.openxmlformats.org/officeDocument/2006/relationships/tags" Target="../tags/tag21.xml"/><Relationship Id="rId27" Type="http://schemas.openxmlformats.org/officeDocument/2006/relationships/tags" Target="../tags/tag26.xml"/><Relationship Id="rId30" Type="http://schemas.openxmlformats.org/officeDocument/2006/relationships/tags" Target="../tags/tag29.xml"/><Relationship Id="rId35" Type="http://schemas.openxmlformats.org/officeDocument/2006/relationships/image" Target="../media/image33.emf"/><Relationship Id="rId43" Type="http://schemas.openxmlformats.org/officeDocument/2006/relationships/image" Target="../media/image41.png"/><Relationship Id="rId48" Type="http://schemas.openxmlformats.org/officeDocument/2006/relationships/image" Target="../media/image46.png"/><Relationship Id="rId8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8" name="Rectangle 30"/>
          <p:cNvSpPr>
            <a:spLocks noGrp="1" noChangeArrowheads="1"/>
          </p:cNvSpPr>
          <p:nvPr>
            <p:ph type="title"/>
          </p:nvPr>
        </p:nvSpPr>
        <p:spPr>
          <a:xfrm>
            <a:off x="2786063" y="5786438"/>
            <a:ext cx="6157912" cy="642937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0066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Содержимое 11" descr="Фотография колледжа.JPG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625" y="1071563"/>
            <a:ext cx="8229600" cy="3370262"/>
          </a:xfrm>
        </p:spPr>
      </p:pic>
      <p:grpSp>
        <p:nvGrpSpPr>
          <p:cNvPr id="6148" name="Группа 40"/>
          <p:cNvGrpSpPr>
            <a:grpSpLocks/>
          </p:cNvGrpSpPr>
          <p:nvPr/>
        </p:nvGrpSpPr>
        <p:grpSpPr bwMode="auto">
          <a:xfrm>
            <a:off x="142875" y="214313"/>
            <a:ext cx="8715375" cy="785812"/>
            <a:chOff x="343897" y="137232"/>
            <a:chExt cx="8715436" cy="1178683"/>
          </a:xfrm>
        </p:grpSpPr>
        <p:sp>
          <p:nvSpPr>
            <p:cNvPr id="43" name="Скругленный прямоугольник 42"/>
            <p:cNvSpPr/>
            <p:nvPr/>
          </p:nvSpPr>
          <p:spPr>
            <a:xfrm>
              <a:off x="372472" y="137232"/>
              <a:ext cx="8686861" cy="1178683"/>
            </a:xfrm>
            <a:prstGeom prst="roundRect">
              <a:avLst/>
            </a:prstGeom>
            <a:noFill/>
            <a:ln>
              <a:solidFill>
                <a:srgbClr val="0066CC">
                  <a:alpha val="2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prstClr val="white"/>
                </a:solidFill>
              </a:endParaRPr>
            </a:p>
          </p:txBody>
        </p:sp>
        <p:sp>
          <p:nvSpPr>
            <p:cNvPr id="46" name="Заголовок 1"/>
            <p:cNvSpPr txBox="1">
              <a:spLocks/>
            </p:cNvSpPr>
            <p:nvPr/>
          </p:nvSpPr>
          <p:spPr bwMode="auto">
            <a:xfrm>
              <a:off x="343897" y="137232"/>
              <a:ext cx="6500859" cy="1142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fontAlgn="auto">
                <a:spcAft>
                  <a:spcPts val="0"/>
                </a:spcAft>
                <a:defRPr/>
              </a:pPr>
              <a:r>
                <a:rPr lang="ru-RU" sz="1200" b="1" kern="0" cap="all" dirty="0">
                  <a:solidFill>
                    <a:srgbClr val="C00000"/>
                  </a:solidFill>
                  <a:latin typeface="Trebuchet MS"/>
                </a:rPr>
                <a:t>государственное бюджетное образовательное учреждение </a:t>
              </a:r>
            </a:p>
            <a:p>
              <a:pPr algn="ctr" fontAlgn="auto">
                <a:spcAft>
                  <a:spcPts val="0"/>
                </a:spcAft>
                <a:defRPr/>
              </a:pPr>
              <a:r>
                <a:rPr lang="ru-RU" sz="1200" b="1" kern="0" cap="all" dirty="0">
                  <a:solidFill>
                    <a:srgbClr val="C00000"/>
                  </a:solidFill>
                  <a:latin typeface="Trebuchet MS"/>
                </a:rPr>
                <a:t>среднего профессионального образования</a:t>
              </a:r>
            </a:p>
            <a:p>
              <a:pPr algn="ctr" fontAlgn="auto">
                <a:spcAft>
                  <a:spcPts val="0"/>
                </a:spcAft>
                <a:defRPr/>
              </a:pPr>
              <a:r>
                <a:rPr lang="ru-RU" sz="1200" b="1" kern="0" cap="all" dirty="0">
                  <a:solidFill>
                    <a:srgbClr val="C00000"/>
                  </a:solidFill>
                  <a:latin typeface="Trebuchet MS"/>
                </a:rPr>
                <a:t> «Краснодарский машиностроительный колледж» Краснодарского края</a:t>
              </a:r>
            </a:p>
          </p:txBody>
        </p:sp>
      </p:grpSp>
      <p:pic>
        <p:nvPicPr>
          <p:cNvPr id="6149" name="Рисунок 39" descr="C:\Documents and Settings\Позова\Мои документы\Форум\Форум 2011\Логотипы\логотип КМСК испр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5125" y="357188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Рисунок 41" descr="C:\Documents and Settings\Позова\Мои документы\Форум\Форум 2011\Логотипы\Логотип нац проекта Образование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86625" y="357188"/>
            <a:ext cx="714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Рисунок 8" descr="C:\Documents and Settings\Позова\Мои документы\Форум\Форум 2011\Логотипы\100 лучших ССУЗов.t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357188"/>
            <a:ext cx="8572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0"/>
          <p:cNvSpPr txBox="1">
            <a:spLocks noChangeArrowheads="1"/>
          </p:cNvSpPr>
          <p:nvPr/>
        </p:nvSpPr>
        <p:spPr>
          <a:xfrm>
            <a:off x="642910" y="4429132"/>
            <a:ext cx="8229600" cy="1785950"/>
          </a:xfrm>
          <a:prstGeom prst="rect">
            <a:avLst/>
          </a:prstGeom>
        </p:spPr>
        <p:txBody>
          <a:bodyPr anchor="b">
            <a:normAutofit fontScale="975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Роль инновационной деятельности в образовательном процессе Краснодарского машиностроительного колледжа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rgbClr val="0066CC"/>
              </a:solidFill>
              <a:effectLst>
                <a:outerShdw blurRad="63500" dist="38100" dir="822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8" name="Rectangle 30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200" dirty="0" smtClean="0">
                <a:solidFill>
                  <a:srgbClr val="000099"/>
                </a:solidFill>
              </a:rPr>
              <a:t/>
            </a:r>
            <a:br>
              <a:rPr sz="3200" dirty="0" smtClean="0">
                <a:solidFill>
                  <a:srgbClr val="000099"/>
                </a:solidFill>
              </a:rPr>
            </a:br>
            <a:endParaRPr lang="ru-RU" sz="3600" dirty="0">
              <a:solidFill>
                <a:srgbClr val="000099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31" name="Содержимое 1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3071786"/>
          <a:ext cx="4643470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714875" y="1214438"/>
          <a:ext cx="3103563" cy="436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PDF" r:id="rId9" imgW="0" imgH="0" progId="">
                  <p:embed/>
                </p:oleObj>
              </mc:Choice>
              <mc:Fallback>
                <p:oleObj name="PDF" r:id="rId9" imgW="0" imgH="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5" y="1214438"/>
                        <a:ext cx="3103563" cy="436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3" name="Прямоугольник 14"/>
          <p:cNvSpPr>
            <a:spLocks noChangeArrowheads="1"/>
          </p:cNvSpPr>
          <p:nvPr/>
        </p:nvSpPr>
        <p:spPr bwMode="auto">
          <a:xfrm>
            <a:off x="357188" y="214313"/>
            <a:ext cx="85725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Многофункционального центра прикладных квалификаций  - 2014 год</a:t>
            </a:r>
            <a:endParaRPr lang="ru-RU" sz="3200" b="1"/>
          </a:p>
        </p:txBody>
      </p:sp>
      <p:sp>
        <p:nvSpPr>
          <p:cNvPr id="16" name="Текст 7"/>
          <p:cNvSpPr txBox="1">
            <a:spLocks/>
          </p:cNvSpPr>
          <p:nvPr/>
        </p:nvSpPr>
        <p:spPr>
          <a:xfrm>
            <a:off x="0" y="1214438"/>
            <a:ext cx="4572000" cy="928687"/>
          </a:xfrm>
          <a:prstGeom prst="rect">
            <a:avLst/>
          </a:prstGeom>
          <a:solidFill>
            <a:schemeClr val="bg1"/>
          </a:solidFill>
        </p:spPr>
        <p:txBody>
          <a:bodyPr lIns="45720" rIns="45720">
            <a:normAutofit fontScale="92500" lnSpcReduction="10000"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Социальный  партнер - ОАО «Краснодарский приборный завод    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       «Каскад»  15 млн.руб.</a:t>
            </a:r>
          </a:p>
          <a:p>
            <a:pPr algn="ctr">
              <a:defRPr/>
            </a:pPr>
            <a:endParaRPr lang="ru-RU" sz="2800" kern="0" dirty="0">
              <a:latin typeface="+mn-lt"/>
              <a:ea typeface="+mn-lt"/>
              <a:cs typeface="+mn-lt"/>
            </a:endParaRPr>
          </a:p>
        </p:txBody>
      </p:sp>
      <p:sp>
        <p:nvSpPr>
          <p:cNvPr id="17" name="Текст 7"/>
          <p:cNvSpPr txBox="1">
            <a:spLocks/>
          </p:cNvSpPr>
          <p:nvPr/>
        </p:nvSpPr>
        <p:spPr>
          <a:xfrm>
            <a:off x="0" y="2214563"/>
            <a:ext cx="4500563" cy="785812"/>
          </a:xfrm>
          <a:prstGeom prst="rect">
            <a:avLst/>
          </a:prstGeom>
          <a:solidFill>
            <a:schemeClr val="bg1"/>
          </a:solidFill>
        </p:spPr>
        <p:txBody>
          <a:bodyPr lIns="45720" rIns="45720">
            <a:normAutofit fontScale="85000" lnSpcReduction="20000"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Субсидия из краевого бюджета – 20,9272 </a:t>
            </a:r>
            <a:r>
              <a:rPr lang="ru-RU" sz="2000" b="1" dirty="0" err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endParaRPr lang="ru-RU" sz="2000" b="1" dirty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2800" kern="0" dirty="0">
              <a:latin typeface="+mn-lt"/>
              <a:ea typeface="+mn-lt"/>
              <a:cs typeface="+mn-lt"/>
            </a:endParaRPr>
          </a:p>
        </p:txBody>
      </p:sp>
      <p:graphicFrame>
        <p:nvGraphicFramePr>
          <p:cNvPr id="1027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6643688" y="3132138"/>
          <a:ext cx="2500312" cy="353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PDF" r:id="rId11" imgW="0" imgH="0" progId="">
                  <p:embed/>
                </p:oleObj>
              </mc:Choice>
              <mc:Fallback>
                <p:oleObj name="PDF" r:id="rId11" imgW="0" imgH="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3688" y="3132138"/>
                        <a:ext cx="2500312" cy="353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8" name="Rectangle 30"/>
          <p:cNvSpPr>
            <a:spLocks noGrp="1" noChangeArrowheads="1"/>
          </p:cNvSpPr>
          <p:nvPr>
            <p:ph type="title"/>
          </p:nvPr>
        </p:nvSpPr>
        <p:spPr>
          <a:xfrm>
            <a:off x="214282" y="1142984"/>
            <a:ext cx="8763000" cy="464347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200" dirty="0" smtClean="0">
                <a:solidFill>
                  <a:srgbClr val="000099"/>
                </a:solidFill>
              </a:rPr>
              <a:t/>
            </a:r>
            <a:br>
              <a:rPr sz="3200" dirty="0" smtClean="0">
                <a:solidFill>
                  <a:srgbClr val="000099"/>
                </a:solidFill>
              </a:rPr>
            </a:br>
            <a:endParaRPr lang="ru-RU" sz="3600" dirty="0">
              <a:solidFill>
                <a:srgbClr val="000099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357166"/>
            <a:ext cx="8858312" cy="6500834"/>
          </a:xfrm>
          <a:prstGeom prst="round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90500" h="190500"/>
            <a:bevelB w="190500" h="190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6" name="TextBox 4"/>
          <p:cNvSpPr txBox="1">
            <a:spLocks noChangeArrowheads="1"/>
          </p:cNvSpPr>
          <p:nvPr/>
        </p:nvSpPr>
        <p:spPr bwMode="auto">
          <a:xfrm>
            <a:off x="285750" y="571500"/>
            <a:ext cx="8858250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                 ОАО «Краснодарский приборный завод     </a:t>
            </a:r>
          </a:p>
          <a:p>
            <a:pPr algn="ctr"/>
            <a:r>
              <a:rPr lang="ru-RU" sz="2800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       «Каскад» -  </a:t>
            </a: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Базовая  площадка</a:t>
            </a:r>
          </a:p>
          <a:p>
            <a:pPr algn="ctr"/>
            <a:r>
              <a:rPr lang="ru-RU" sz="2800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Краснодарского машиностроительного</a:t>
            </a:r>
          </a:p>
          <a:p>
            <a:pPr algn="ctr"/>
            <a:r>
              <a:rPr lang="ru-RU" sz="2800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  колледжа</a:t>
            </a:r>
          </a:p>
          <a:p>
            <a:pPr algn="ctr"/>
            <a:endParaRPr lang="ru-RU" sz="2800" b="1">
              <a:solidFill>
                <a:srgbClr val="0066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3" descr="C:\Documents and Settings\pozovalp\Мои документы\ИННОВАЦИОННЫЕ ПРОГРАММЫ\Инновационная деятельность\Колодочка Москва\IMG_20150327_112204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3571875"/>
            <a:ext cx="4040187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2" descr="C:\Documents and Settings\pozovalp\Мои документы\ИННОВАЦИОННЫЕ ПРОГРАММЫ\Создание ресурсного центра\ФИЛЬМ + ФОТО\Скриншоты из фильма\9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571875"/>
            <a:ext cx="35718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4" descr="C:\Documents and Settings\pozovalp\Мои документы\ИННОВАЦИОННЫЕ ПРОГРАММЫ\Инновационная деятельность\Колодочка Москва\Созвездие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3" y="642938"/>
            <a:ext cx="1714500" cy="171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8" name="Rectangle 30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200" dirty="0" smtClean="0">
                <a:solidFill>
                  <a:srgbClr val="000099"/>
                </a:solidFill>
              </a:rPr>
              <a:t/>
            </a:r>
            <a:br>
              <a:rPr sz="3200" dirty="0" smtClean="0">
                <a:solidFill>
                  <a:srgbClr val="000099"/>
                </a:solidFill>
              </a:rPr>
            </a:br>
            <a:endParaRPr lang="ru-RU" sz="3600" dirty="0">
              <a:solidFill>
                <a:srgbClr val="000099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89" name="Прямоугольник 2"/>
          <p:cNvSpPr>
            <a:spLocks noChangeArrowheads="1"/>
          </p:cNvSpPr>
          <p:nvPr/>
        </p:nvSpPr>
        <p:spPr bwMode="auto">
          <a:xfrm>
            <a:off x="857250" y="214313"/>
            <a:ext cx="72485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311150">
              <a:lnSpc>
                <a:spcPct val="90000"/>
              </a:lnSpc>
              <a:spcAft>
                <a:spcPct val="35000"/>
              </a:spcAft>
            </a:pP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ПРЕДОСТАВЛЯЕМОЕ ОБОРУДОВАНИЕ </a:t>
            </a:r>
          </a:p>
        </p:txBody>
      </p:sp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642938"/>
            <a:ext cx="40211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57188" y="3286125"/>
            <a:ext cx="4000500" cy="3571875"/>
          </a:xfrm>
        </p:spPr>
      </p:pic>
      <p:sp>
        <p:nvSpPr>
          <p:cNvPr id="16392" name="Прямоугольник 10"/>
          <p:cNvSpPr>
            <a:spLocks noChangeArrowheads="1"/>
          </p:cNvSpPr>
          <p:nvPr/>
        </p:nvSpPr>
        <p:spPr bwMode="auto">
          <a:xfrm>
            <a:off x="4357688" y="5934075"/>
            <a:ext cx="4572000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Вертикально-фрезерный обрабатывающий</a:t>
            </a:r>
          </a:p>
          <a:p>
            <a:r>
              <a:rPr lang="ru-RU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центр с ЧПУ модели </a:t>
            </a:r>
            <a:r>
              <a:rPr lang="en-US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CV</a:t>
            </a:r>
            <a:r>
              <a:rPr lang="ru-RU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-800                      </a:t>
            </a:r>
            <a:endParaRPr lang="ru-RU">
              <a:solidFill>
                <a:srgbClr val="0066CC"/>
              </a:solidFill>
            </a:endParaRPr>
          </a:p>
        </p:txBody>
      </p:sp>
      <p:pic>
        <p:nvPicPr>
          <p:cNvPr id="16393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500563" y="642938"/>
            <a:ext cx="4429125" cy="3571875"/>
          </a:xfrm>
        </p:spPr>
      </p:pic>
      <p:sp>
        <p:nvSpPr>
          <p:cNvPr id="16394" name="Прямоугольник 12"/>
          <p:cNvSpPr>
            <a:spLocks noChangeArrowheads="1"/>
          </p:cNvSpPr>
          <p:nvPr/>
        </p:nvSpPr>
        <p:spPr bwMode="auto">
          <a:xfrm>
            <a:off x="4500563" y="3857625"/>
            <a:ext cx="4286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Токарный станок с ЧПУ модели </a:t>
            </a:r>
            <a:r>
              <a:rPr lang="en-US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LT</a:t>
            </a:r>
            <a:r>
              <a:rPr lang="ru-RU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-400 </a:t>
            </a:r>
            <a:r>
              <a:rPr lang="ru-RU" sz="1600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endParaRPr lang="ru-RU" sz="1600">
              <a:solidFill>
                <a:srgbClr val="0066CC"/>
              </a:solidFill>
            </a:endParaRPr>
          </a:p>
        </p:txBody>
      </p:sp>
      <p:sp>
        <p:nvSpPr>
          <p:cNvPr id="16395" name="Прямоугольник 4"/>
          <p:cNvSpPr>
            <a:spLocks noChangeArrowheads="1"/>
          </p:cNvSpPr>
          <p:nvPr/>
        </p:nvSpPr>
        <p:spPr bwMode="auto">
          <a:xfrm>
            <a:off x="1214438" y="2857500"/>
            <a:ext cx="3143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Координатно-пробивной</a:t>
            </a:r>
          </a:p>
          <a:p>
            <a:r>
              <a:rPr lang="ru-RU" sz="1600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гидравлический пресс  с ЧПУ</a:t>
            </a:r>
          </a:p>
          <a:p>
            <a:r>
              <a:rPr lang="ru-RU" sz="1600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sz="1600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Compact Ratation</a:t>
            </a:r>
            <a:r>
              <a:rPr lang="ru-RU" sz="1600" b="1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52432"/>
          </a:xfrm>
        </p:spPr>
        <p:txBody>
          <a:bodyPr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Базовая  площадка</a:t>
            </a:r>
            <a:endParaRPr lang="ru-RU" sz="3600" dirty="0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2" name="Picture 2" descr="C:\Documents and Settings\pozovalp\Мои документы\ИННОВАЦИОННЫЕ ПРОГРАММЫ\Создание ресурсного центра\ФИЛЬМ + ФОТО\Скриншоты из фильма\Снимок экрана 2015-03-27 в 11.50.1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75" y="1000125"/>
            <a:ext cx="4572000" cy="2500313"/>
          </a:xfrm>
        </p:spPr>
      </p:pic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357688" y="928688"/>
            <a:ext cx="4041775" cy="639762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7414" name="Picture 3" descr="C:\Documents and Settings\pozovalp\Мои документы\ИННОВАЦИОННЫЕ ПРОГРАММЫ\Создание ресурсного центра\ФИЛЬМ + ФОТО\Скриншоты из фильма\Снимок экрана 2015-03-27 в 11.59.36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6313" y="928688"/>
            <a:ext cx="4214812" cy="2571750"/>
          </a:xfrm>
        </p:spPr>
      </p:pic>
      <p:pic>
        <p:nvPicPr>
          <p:cNvPr id="17415" name="Picture 3" descr="C:\Documents and Settings\pozovalp\Мои документы\ИННОВАЦИОННЫЕ ПРОГРАММЫ\Создание ресурсного центра\ФИЛЬМ + ФОТО\Скриншоты из фильма\Снимок экрана 2015-03-27 в 11.50.4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5" y="3571875"/>
            <a:ext cx="45593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2" descr="C:\Documents and Settings\pozovalp\Мои документы\ИННОВАЦИОННЫЕ ПРОГРАММЫ\Создание ресурсного центра\ФИЛЬМ + ФОТО\Скриншоты из фильма\Снимок экрана 2015-03-27 в 12.00.57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3" y="3571875"/>
            <a:ext cx="42148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Хронология модернизации </a:t>
            </a:r>
            <a:b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ГБОУ СПО КМСК КК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329642" cy="4829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8" name="Rectangle 30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200">
                <a:solidFill>
                  <a:srgbClr val="000099"/>
                </a:solidFill>
              </a:rPr>
              <a:t/>
            </a:r>
            <a:br>
              <a:rPr sz="3200">
                <a:solidFill>
                  <a:srgbClr val="000099"/>
                </a:solidFill>
              </a:rPr>
            </a:br>
            <a:endParaRPr lang="ru-RU" sz="3600">
              <a:solidFill>
                <a:srgbClr val="000099"/>
              </a:solidFill>
            </a:endParaRPr>
          </a:p>
        </p:txBody>
      </p:sp>
      <p:sp>
        <p:nvSpPr>
          <p:cNvPr id="19459" name="Прямоугольник 3"/>
          <p:cNvSpPr>
            <a:spLocks noChangeArrowheads="1"/>
          </p:cNvSpPr>
          <p:nvPr/>
        </p:nvSpPr>
        <p:spPr bwMode="auto">
          <a:xfrm>
            <a:off x="428625" y="0"/>
            <a:ext cx="8715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Укрепление материально - технической базы</a:t>
            </a:r>
            <a:endParaRPr lang="ru-RU" sz="28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0" name="Picture 3" descr="C:\Documents and Settings\pozovalp\Мои документы\ИННОВАЦИОННЫЕ ПРОГРАММЫ\МНОГОФУНКЦИОНАЛЬНЫЙ Центр\Презентация\Создание МЦПК\фото обор РЦ\IMG_56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625" y="785813"/>
            <a:ext cx="4071938" cy="2714625"/>
          </a:xfrm>
        </p:spPr>
      </p:pic>
      <p:sp>
        <p:nvSpPr>
          <p:cNvPr id="19461" name="Прямоугольник 5"/>
          <p:cNvSpPr>
            <a:spLocks noChangeArrowheads="1"/>
          </p:cNvSpPr>
          <p:nvPr/>
        </p:nvSpPr>
        <p:spPr bwMode="auto">
          <a:xfrm>
            <a:off x="428625" y="2571750"/>
            <a:ext cx="4071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7313"/>
            <a:r>
              <a:rPr 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Универсальные токарно - винторезные станки - 14шт.</a:t>
            </a:r>
          </a:p>
        </p:txBody>
      </p:sp>
      <p:pic>
        <p:nvPicPr>
          <p:cNvPr id="19462" name="Picture 2" descr="C:\Documents and Settings\pozovalp\Мои документы\ИННОВАЦИОННЫЕ ПРОГРАММЫ\МНОГОФУНКЦИОНАЛЬНЫЙ Центр\Презентация\Создание МЦПК\фото обор РЦ\IMG_571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3" y="857250"/>
            <a:ext cx="40719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Прямоугольник 7"/>
          <p:cNvSpPr>
            <a:spLocks noChangeArrowheads="1"/>
          </p:cNvSpPr>
          <p:nvPr/>
        </p:nvSpPr>
        <p:spPr bwMode="auto">
          <a:xfrm>
            <a:off x="4572000" y="2714625"/>
            <a:ext cx="4071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7313"/>
            <a:r>
              <a:rPr lang="ru-RU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Фрезерные станки     </a:t>
            </a:r>
            <a:r>
              <a:rPr lang="ru-RU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   8шт.</a:t>
            </a:r>
          </a:p>
        </p:txBody>
      </p:sp>
      <p:pic>
        <p:nvPicPr>
          <p:cNvPr id="19464" name="Picture 2" descr="C:\Documents and Settings\pozovalp\Мои документы\ИННОВАЦИОННЫЕ ПРОГРАММЫ\МНОГОФУНКЦИОНАЛЬНЫЙ Центр\Презентация\Создание МЦПК\фото обор РЦ\IMG_571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3643313"/>
            <a:ext cx="4395787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3"/>
          <p:cNvSpPr txBox="1">
            <a:spLocks/>
          </p:cNvSpPr>
          <p:nvPr/>
        </p:nvSpPr>
        <p:spPr>
          <a:xfrm>
            <a:off x="428596" y="5715016"/>
            <a:ext cx="4286280" cy="552432"/>
          </a:xfrm>
          <a:prstGeom prst="rect">
            <a:avLst/>
          </a:prstGeom>
        </p:spPr>
        <p:txBody>
          <a:bodyPr anchor="b">
            <a:normAutofit fontScale="975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63500" dist="38100" dir="822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lt"/>
                <a:cs typeface="Times New Roman" pitchFamily="18" charset="0"/>
              </a:rPr>
              <a:t>Станки с ЧПУ</a:t>
            </a:r>
          </a:p>
        </p:txBody>
      </p:sp>
      <p:pic>
        <p:nvPicPr>
          <p:cNvPr id="19466" name="Picture 2" descr="C:\Documents and Settings\pozovalp\Мои документы\ИННОВАЦИОННЫЕ ПРОГРАММЫ\МНОГОФУНКЦИОНАЛЬНЫЙ Центр\Презентация\Создание МЦПК\фото обор РЦ\IMG_572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3" y="3643313"/>
            <a:ext cx="4357687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786313" y="5572125"/>
            <a:ext cx="4357687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  <a:effectLst>
                  <a:outerShdw blurRad="63500" dist="38100" dir="822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ea typeface="+mj-lt"/>
                <a:cs typeface="Times New Roman" pitchFamily="18" charset="0"/>
              </a:rPr>
              <a:t>Универсально – фрезерный станок с цифровой индикацией </a:t>
            </a:r>
            <a:endParaRPr lang="ru-RU" b="1" dirty="0">
              <a:solidFill>
                <a:schemeClr val="bg1"/>
              </a:solidFill>
              <a:effectLst>
                <a:outerShdw blurRad="63500" dist="38100" dir="8220000" algn="tl" rotWithShape="0">
                  <a:srgbClr val="000000">
                    <a:alpha val="30000"/>
                  </a:srgbClr>
                </a:outerShdw>
              </a:effectLst>
              <a:ea typeface="+mj-lt"/>
              <a:cs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5459413" cy="450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58" name="Rectangle 30"/>
          <p:cNvSpPr>
            <a:spLocks noGrp="1" noChangeArrowheads="1"/>
          </p:cNvSpPr>
          <p:nvPr>
            <p:ph type="title"/>
          </p:nvPr>
        </p:nvSpPr>
        <p:spPr>
          <a:xfrm>
            <a:off x="500034" y="571480"/>
            <a:ext cx="8186766" cy="87632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200">
                <a:solidFill>
                  <a:srgbClr val="000099"/>
                </a:solidFill>
              </a:rPr>
              <a:t/>
            </a:r>
            <a:br>
              <a:rPr sz="3200">
                <a:solidFill>
                  <a:srgbClr val="000099"/>
                </a:solidFill>
              </a:rPr>
            </a:br>
            <a:endParaRPr lang="ru-RU" sz="3600">
              <a:solidFill>
                <a:srgbClr val="000099"/>
              </a:solidFill>
            </a:endParaRPr>
          </a:p>
        </p:txBody>
      </p:sp>
      <p:sp>
        <p:nvSpPr>
          <p:cNvPr id="20484" name="Прямоугольник 3"/>
          <p:cNvSpPr>
            <a:spLocks noChangeArrowheads="1"/>
          </p:cNvSpPr>
          <p:nvPr/>
        </p:nvSpPr>
        <p:spPr bwMode="auto">
          <a:xfrm>
            <a:off x="1357313" y="0"/>
            <a:ext cx="6715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Учебно – производственная база</a:t>
            </a:r>
            <a:endParaRPr lang="ru-RU" sz="32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29125" y="1501775"/>
            <a:ext cx="4500563" cy="5197475"/>
          </a:xfrm>
        </p:spPr>
      </p:pic>
      <p:sp>
        <p:nvSpPr>
          <p:cNvPr id="20486" name="Прямоугольник 4"/>
          <p:cNvSpPr>
            <a:spLocks noChangeArrowheads="1"/>
          </p:cNvSpPr>
          <p:nvPr/>
        </p:nvSpPr>
        <p:spPr bwMode="auto">
          <a:xfrm>
            <a:off x="4429125" y="5643563"/>
            <a:ext cx="4572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7313"/>
            <a:r>
              <a:rPr lang="ru-RU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Фрезерный обрабатывающий центр </a:t>
            </a:r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HAAS SMM</a:t>
            </a:r>
            <a:r>
              <a:rPr lang="ru-RU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- 1шт.</a:t>
            </a:r>
          </a:p>
        </p:txBody>
      </p:sp>
      <p:sp>
        <p:nvSpPr>
          <p:cNvPr id="20487" name="Прямоугольник 8"/>
          <p:cNvSpPr>
            <a:spLocks noChangeArrowheads="1"/>
          </p:cNvSpPr>
          <p:nvPr/>
        </p:nvSpPr>
        <p:spPr bwMode="auto">
          <a:xfrm>
            <a:off x="0" y="3929063"/>
            <a:ext cx="47863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7313"/>
            <a:r>
              <a:rPr lang="ru-RU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Токарный обрабатывающий центр </a:t>
            </a:r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HAAS SL</a:t>
            </a:r>
            <a:r>
              <a:rPr lang="ru-RU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  -  1шт.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pozovalp\Мои документы\ИННОВАЦИОННЫЕ ПРОГРАММЫ\МНОГОФУНКЦИОНАЛЬНЫЙ Центр\Презентация\Создание МЦПК\IMG_15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714375"/>
            <a:ext cx="4714875" cy="338455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480131"/>
          </a:xfrm>
        </p:spPr>
        <p:txBody>
          <a:bodyPr>
            <a:sp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defTabSz="31115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ru-RU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УЧЕБНО - ЛАБОРАТОРНОЕ ОБОРУДОВАНИЕ</a:t>
            </a:r>
          </a:p>
        </p:txBody>
      </p:sp>
      <p:sp>
        <p:nvSpPr>
          <p:cNvPr id="21508" name="Прямоугольник 4"/>
          <p:cNvSpPr>
            <a:spLocks noChangeArrowheads="1"/>
          </p:cNvSpPr>
          <p:nvPr/>
        </p:nvSpPr>
        <p:spPr bwMode="auto">
          <a:xfrm>
            <a:off x="0" y="4143375"/>
            <a:ext cx="4786313" cy="11699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Times New Roman" pitchFamily="18" charset="0"/>
                <a:cs typeface="Times New Roman" pitchFamily="18" charset="0"/>
              </a:rPr>
              <a:t>Учебный класс из восьми мест учащихся, одного места преподавателя, с двумя настольными станками </a:t>
            </a:r>
            <a:r>
              <a:rPr lang="en-US" sz="1400" b="1">
                <a:latin typeface="Times New Roman" pitchFamily="18" charset="0"/>
                <a:cs typeface="Times New Roman" pitchFamily="18" charset="0"/>
              </a:rPr>
              <a:t>EMCO Concept TURN</a:t>
            </a:r>
            <a:r>
              <a:rPr lang="ru-RU" sz="1400" b="1">
                <a:latin typeface="Times New Roman" pitchFamily="18" charset="0"/>
                <a:cs typeface="Times New Roman" pitchFamily="18" charset="0"/>
              </a:rPr>
              <a:t> 60 и </a:t>
            </a:r>
            <a:r>
              <a:rPr lang="en-US" sz="1400" b="1">
                <a:latin typeface="Times New Roman" pitchFamily="18" charset="0"/>
                <a:cs typeface="Times New Roman" pitchFamily="18" charset="0"/>
              </a:rPr>
              <a:t>EMCO Concept MILL</a:t>
            </a:r>
            <a:r>
              <a:rPr lang="ru-RU" sz="1400" b="1">
                <a:latin typeface="Times New Roman" pitchFamily="18" charset="0"/>
                <a:cs typeface="Times New Roman" pitchFamily="18" charset="0"/>
              </a:rPr>
              <a:t> 55, с двумя системами ЧПУ SINUMERIK </a:t>
            </a:r>
            <a:r>
              <a:rPr lang="en-US" sz="1400" b="1">
                <a:latin typeface="Times New Roman" pitchFamily="18" charset="0"/>
                <a:cs typeface="Times New Roman" pitchFamily="18" charset="0"/>
              </a:rPr>
              <a:t>Operate</a:t>
            </a:r>
            <a:r>
              <a:rPr lang="ru-RU" sz="1400" b="1">
                <a:latin typeface="Times New Roman" pitchFamily="18" charset="0"/>
                <a:cs typeface="Times New Roman" pitchFamily="18" charset="0"/>
              </a:rPr>
              <a:t> (810/840D) и Fanuc 0, в комплекте с роботом Mitsubishi </a:t>
            </a:r>
            <a:r>
              <a:rPr lang="en-US" sz="1400" b="1">
                <a:latin typeface="Times New Roman" pitchFamily="18" charset="0"/>
                <a:cs typeface="Times New Roman" pitchFamily="18" charset="0"/>
              </a:rPr>
              <a:t>RV</a:t>
            </a:r>
            <a:r>
              <a:rPr lang="ru-RU" sz="1400" b="1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en-US" sz="1400" b="1">
                <a:latin typeface="Times New Roman" pitchFamily="18" charset="0"/>
                <a:cs typeface="Times New Roman" pitchFamily="18" charset="0"/>
              </a:rPr>
              <a:t>SDB</a:t>
            </a:r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9" name="Picture 2" descr="C:\Documents and Settings\pozovalp\Мои документы\ИННОВАЦИОННЫЕ ПРОГРАММЫ\МНОГОФУНКЦИОНАЛЬНЫЙ Центр\Презентация\Создание МЦПК\IMG_167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50" y="2571750"/>
            <a:ext cx="4286250" cy="326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Прямоугольник 6"/>
          <p:cNvSpPr>
            <a:spLocks noChangeArrowheads="1"/>
          </p:cNvSpPr>
          <p:nvPr/>
        </p:nvSpPr>
        <p:spPr bwMode="auto">
          <a:xfrm>
            <a:off x="4857750" y="5857875"/>
            <a:ext cx="428625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Станок  Concept Turn 250 ТСМ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71472" y="1"/>
            <a:ext cx="7772400" cy="928669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ЗНАЧИМОСТЬ</a:t>
            </a:r>
            <a:endParaRPr lang="ru-RU" sz="36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Текст 11"/>
          <p:cNvSpPr>
            <a:spLocks noGrp="1"/>
          </p:cNvSpPr>
          <p:nvPr>
            <p:ph type="body" idx="1"/>
          </p:nvPr>
        </p:nvSpPr>
        <p:spPr>
          <a:xfrm>
            <a:off x="642938" y="0"/>
            <a:ext cx="7772400" cy="85725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b="1"/>
              <a:t>    </a:t>
            </a: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187575"/>
            <a:ext cx="91440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51520" y="857232"/>
          <a:ext cx="8892480" cy="6000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2387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Расширение взаимодействия с работодателями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8" name="Rectangle 30"/>
          <p:cNvSpPr>
            <a:spLocks noGrp="1" noChangeArrowheads="1"/>
          </p:cNvSpPr>
          <p:nvPr>
            <p:ph type="title"/>
          </p:nvPr>
        </p:nvSpPr>
        <p:spPr>
          <a:xfrm>
            <a:off x="214282" y="1142984"/>
            <a:ext cx="8763000" cy="464347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200" dirty="0" smtClean="0">
                <a:solidFill>
                  <a:srgbClr val="000099"/>
                </a:solidFill>
              </a:rPr>
              <a:t/>
            </a:r>
            <a:br>
              <a:rPr sz="3200" dirty="0" smtClean="0">
                <a:solidFill>
                  <a:srgbClr val="000099"/>
                </a:solidFill>
              </a:rPr>
            </a:br>
            <a:endParaRPr lang="ru-RU" sz="3600" dirty="0">
              <a:solidFill>
                <a:srgbClr val="000099"/>
              </a:solidFill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187575"/>
            <a:ext cx="91440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395536" y="1500174"/>
          <a:ext cx="8568952" cy="4521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173" name="Rectangle 1"/>
          <p:cNvSpPr>
            <a:spLocks noChangeArrowheads="1"/>
          </p:cNvSpPr>
          <p:nvPr/>
        </p:nvSpPr>
        <p:spPr bwMode="auto">
          <a:xfrm>
            <a:off x="214313" y="61913"/>
            <a:ext cx="8572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Программы подготовки специалистов среднего звена</a:t>
            </a:r>
            <a:endParaRPr 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4" y="714355"/>
          <a:ext cx="8715436" cy="6159474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  <a:reflection blurRad="6350" stA="50000" endA="300" endPos="55500" dist="50800" dir="5400000" sy="-100000" algn="bl" rotWithShape="0"/>
                </a:effectLst>
                <a:tableStyleId>{5C22544A-7EE6-4342-B048-85BDC9FD1C3A}</a:tableStyleId>
              </a:tblPr>
              <a:tblGrid>
                <a:gridCol w="1214446"/>
                <a:gridCol w="5357850"/>
                <a:gridCol w="1101079"/>
                <a:gridCol w="1042061"/>
              </a:tblGrid>
              <a:tr h="7931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Код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специальности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Наименование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специальностей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</a:rPr>
                        <a:t>Очная форма получения образования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</a:rPr>
                        <a:t>Заочная форма получения образования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61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080114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Экономика и бухгалтерский учет (по отраслям)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147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180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131018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Разработка и эксплуатация нефтяных и газовых месторождений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281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922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151022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Монтаж и техническая эксплуатация холодильно-компрессорных машин и установок (по отраслям)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120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922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151031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Монтаж и техническая эксплуатация промышленного оборудования (по отраслям)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84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180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151034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Техническая эксплуатация оборудования в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торговле и общественном питании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301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151901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Технология машиностроения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91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180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190631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Техническое обслуживание и ремонт автомобильного транспорта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276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586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220703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Автоматизация технологических процессов и </a:t>
                      </a:r>
                      <a:r>
                        <a:rPr lang="ru-RU" sz="1600" b="0" kern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производств </a:t>
                      </a:r>
                      <a:r>
                        <a:rPr lang="ru-RU" sz="16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(по отраслям)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122</a:t>
                      </a: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47471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1191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think-cell Slide" r:id="rId34" imgW="360" imgH="360" progId="">
                  <p:embed/>
                </p:oleObj>
              </mc:Choice>
              <mc:Fallback>
                <p:oleObj name="think-cell Slide" r:id="rId34" imgW="360" imgH="36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" name="plate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425244" y="980728"/>
            <a:ext cx="4250444" cy="5259974"/>
          </a:xfrm>
          <a:prstGeom prst="rect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  <a:tileRect/>
          </a:gradFill>
          <a:ln>
            <a:noFill/>
          </a:ln>
          <a:effectLst/>
          <a:scene3d>
            <a:camera prst="orthographicFront"/>
            <a:lightRig rig="threePt" dir="t"/>
          </a:scene3d>
          <a:sp3d>
            <a:bevelT w="19050" h="6350"/>
          </a:sp3d>
          <a:extLst/>
        </p:spPr>
        <p:txBody>
          <a:bodyPr lIns="72000" tIns="36000" rIns="72000" bIns="36000" anchor="b"/>
          <a:lstStyle>
            <a:defPPr>
              <a:defRPr lang="ru-RU"/>
            </a:defPPr>
            <a:lvl1pPr algn="ctr">
              <a:spcAft>
                <a:spcPts val="600"/>
              </a:spcAft>
              <a:buClr>
                <a:schemeClr val="tx2"/>
              </a:buClr>
              <a:buFont typeface="Wingdings" pitchFamily="2" charset="2"/>
              <a:buNone/>
              <a:defRPr b="1">
                <a:solidFill>
                  <a:schemeClr val="l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0" name="plate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1839" y="980728"/>
            <a:ext cx="3973406" cy="5244930"/>
          </a:xfrm>
          <a:prstGeom prst="rect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  <a:tileRect/>
          </a:gradFill>
          <a:ln>
            <a:noFill/>
          </a:ln>
          <a:effectLst/>
          <a:scene3d>
            <a:camera prst="orthographicFront"/>
            <a:lightRig rig="threePt" dir="t"/>
          </a:scene3d>
          <a:sp3d>
            <a:bevelT w="19050" h="6350"/>
          </a:sp3d>
          <a:extLst/>
        </p:spPr>
        <p:txBody>
          <a:bodyPr lIns="72000" tIns="36000" rIns="72000" bIns="36000"/>
          <a:lstStyle>
            <a:defPPr>
              <a:defRPr lang="ru-RU"/>
            </a:defPPr>
            <a:lvl1pPr algn="ctr">
              <a:spcAft>
                <a:spcPts val="600"/>
              </a:spcAft>
              <a:buClr>
                <a:schemeClr val="tx2"/>
              </a:buClr>
              <a:buFont typeface="Wingdings" pitchFamily="2" charset="2"/>
              <a:buNone/>
              <a:defRPr b="1">
                <a:solidFill>
                  <a:schemeClr val="l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8" name="Пятиугольник 87"/>
          <p:cNvSpPr/>
          <p:nvPr>
            <p:custDataLst>
              <p:tags r:id="rId5"/>
            </p:custDataLst>
          </p:nvPr>
        </p:nvSpPr>
        <p:spPr>
          <a:xfrm rot="16200000">
            <a:off x="4568825" y="1778000"/>
            <a:ext cx="3771900" cy="3689350"/>
          </a:xfrm>
          <a:prstGeom prst="homePlate">
            <a:avLst>
              <a:gd name="adj" fmla="val 26063"/>
            </a:avLst>
          </a:prstGeom>
          <a:solidFill>
            <a:schemeClr val="bg1"/>
          </a:solidFill>
          <a:ln>
            <a:noFill/>
          </a:ln>
          <a:effectLst>
            <a:outerShdw blurRad="241300" sx="103000" sy="103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spcCol="36000" anchor="ctr"/>
          <a:lstStyle/>
          <a:p>
            <a:pPr algn="ctr">
              <a:buClr>
                <a:schemeClr val="tx2"/>
              </a:buClr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4" name="Пятиугольник 83"/>
          <p:cNvSpPr/>
          <p:nvPr>
            <p:custDataLst>
              <p:tags r:id="rId6"/>
            </p:custDataLst>
          </p:nvPr>
        </p:nvSpPr>
        <p:spPr>
          <a:xfrm rot="16200000">
            <a:off x="308769" y="1988344"/>
            <a:ext cx="4191000" cy="3687762"/>
          </a:xfrm>
          <a:prstGeom prst="homePlate">
            <a:avLst>
              <a:gd name="adj" fmla="val 26063"/>
            </a:avLst>
          </a:prstGeom>
          <a:solidFill>
            <a:schemeClr val="bg1"/>
          </a:solidFill>
          <a:ln>
            <a:noFill/>
          </a:ln>
          <a:effectLst>
            <a:outerShdw blurRad="241300" sx="103000" sy="103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spcCol="36000" anchor="ctr"/>
          <a:lstStyle/>
          <a:p>
            <a:pPr algn="ctr">
              <a:buClr>
                <a:schemeClr val="tx2"/>
              </a:buClr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7200" y="304800"/>
            <a:ext cx="8229600" cy="531912"/>
          </a:xfrm>
        </p:spPr>
        <p:txBody>
          <a:bodyPr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взаимодействия с работодателями</a:t>
            </a:r>
          </a:p>
        </p:txBody>
      </p:sp>
      <p:sp>
        <p:nvSpPr>
          <p:cNvPr id="125" name="Gear"/>
          <p:cNvSpPr>
            <a:spLocks noEditPoints="1" noChangeArrowheads="1"/>
          </p:cNvSpPr>
          <p:nvPr>
            <p:custDataLst>
              <p:tags r:id="rId8"/>
            </p:custDataLst>
          </p:nvPr>
        </p:nvSpPr>
        <p:spPr bwMode="auto">
          <a:xfrm rot="21398178" flipH="1">
            <a:off x="4987925" y="4197350"/>
            <a:ext cx="1720850" cy="1730375"/>
          </a:xfrm>
          <a:custGeom>
            <a:avLst/>
            <a:gdLst>
              <a:gd name="T0" fmla="*/ 629444 w 21600"/>
              <a:gd name="T1" fmla="*/ 0 h 21600"/>
              <a:gd name="T2" fmla="*/ 1258888 w 21600"/>
              <a:gd name="T3" fmla="*/ 629444 h 21600"/>
              <a:gd name="T4" fmla="*/ 629444 w 21600"/>
              <a:gd name="T5" fmla="*/ 1258888 h 21600"/>
              <a:gd name="T6" fmla="*/ 0 w 21600"/>
              <a:gd name="T7" fmla="*/ 629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4374 w 21600"/>
              <a:gd name="T13" fmla="*/ 3964 h 21600"/>
              <a:gd name="T14" fmla="*/ 17841 w 21600"/>
              <a:gd name="T15" fmla="*/ 176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689" y="1725"/>
                </a:moveTo>
                <a:lnTo>
                  <a:pt x="10304" y="85"/>
                </a:lnTo>
                <a:lnTo>
                  <a:pt x="11637" y="85"/>
                </a:lnTo>
                <a:lnTo>
                  <a:pt x="12303" y="1777"/>
                </a:lnTo>
                <a:lnTo>
                  <a:pt x="13072" y="1931"/>
                </a:lnTo>
                <a:lnTo>
                  <a:pt x="14303" y="598"/>
                </a:lnTo>
                <a:lnTo>
                  <a:pt x="15533" y="1110"/>
                </a:lnTo>
                <a:lnTo>
                  <a:pt x="15584" y="2905"/>
                </a:lnTo>
                <a:lnTo>
                  <a:pt x="16405" y="3520"/>
                </a:lnTo>
                <a:lnTo>
                  <a:pt x="17891" y="2751"/>
                </a:lnTo>
                <a:lnTo>
                  <a:pt x="18917" y="3674"/>
                </a:lnTo>
                <a:lnTo>
                  <a:pt x="18199" y="5314"/>
                </a:lnTo>
                <a:lnTo>
                  <a:pt x="18763" y="6083"/>
                </a:lnTo>
                <a:lnTo>
                  <a:pt x="20403" y="6032"/>
                </a:lnTo>
                <a:lnTo>
                  <a:pt x="20865" y="7211"/>
                </a:lnTo>
                <a:lnTo>
                  <a:pt x="19737" y="8185"/>
                </a:lnTo>
                <a:lnTo>
                  <a:pt x="20096" y="9723"/>
                </a:lnTo>
                <a:lnTo>
                  <a:pt x="21634" y="10287"/>
                </a:lnTo>
                <a:lnTo>
                  <a:pt x="21582" y="11620"/>
                </a:lnTo>
                <a:lnTo>
                  <a:pt x="20147" y="12184"/>
                </a:lnTo>
                <a:lnTo>
                  <a:pt x="19942" y="13158"/>
                </a:lnTo>
                <a:lnTo>
                  <a:pt x="21070" y="14234"/>
                </a:lnTo>
                <a:lnTo>
                  <a:pt x="20608" y="15362"/>
                </a:lnTo>
                <a:lnTo>
                  <a:pt x="19019" y="15465"/>
                </a:lnTo>
                <a:lnTo>
                  <a:pt x="18404" y="16439"/>
                </a:lnTo>
                <a:lnTo>
                  <a:pt x="19122" y="17925"/>
                </a:lnTo>
                <a:lnTo>
                  <a:pt x="18096" y="18797"/>
                </a:lnTo>
                <a:lnTo>
                  <a:pt x="16763" y="18284"/>
                </a:lnTo>
                <a:lnTo>
                  <a:pt x="15431" y="19002"/>
                </a:lnTo>
                <a:lnTo>
                  <a:pt x="15277" y="20848"/>
                </a:lnTo>
                <a:lnTo>
                  <a:pt x="14149" y="21155"/>
                </a:lnTo>
                <a:lnTo>
                  <a:pt x="13021" y="19925"/>
                </a:lnTo>
                <a:lnTo>
                  <a:pt x="12252" y="20181"/>
                </a:lnTo>
                <a:lnTo>
                  <a:pt x="11739" y="21668"/>
                </a:lnTo>
                <a:lnTo>
                  <a:pt x="10201" y="21668"/>
                </a:lnTo>
                <a:lnTo>
                  <a:pt x="9740" y="20130"/>
                </a:lnTo>
                <a:lnTo>
                  <a:pt x="8253" y="19771"/>
                </a:lnTo>
                <a:lnTo>
                  <a:pt x="7125" y="21001"/>
                </a:lnTo>
                <a:lnTo>
                  <a:pt x="5895" y="20489"/>
                </a:lnTo>
                <a:lnTo>
                  <a:pt x="5946" y="18592"/>
                </a:lnTo>
                <a:lnTo>
                  <a:pt x="5177" y="18131"/>
                </a:lnTo>
                <a:lnTo>
                  <a:pt x="3383" y="18848"/>
                </a:lnTo>
                <a:lnTo>
                  <a:pt x="2614" y="17874"/>
                </a:lnTo>
                <a:lnTo>
                  <a:pt x="3383" y="16182"/>
                </a:lnTo>
                <a:lnTo>
                  <a:pt x="2922" y="15465"/>
                </a:lnTo>
                <a:lnTo>
                  <a:pt x="922" y="15516"/>
                </a:lnTo>
                <a:lnTo>
                  <a:pt x="512" y="14234"/>
                </a:lnTo>
                <a:lnTo>
                  <a:pt x="1948" y="12901"/>
                </a:lnTo>
                <a:lnTo>
                  <a:pt x="1896" y="12184"/>
                </a:lnTo>
                <a:lnTo>
                  <a:pt x="0" y="11415"/>
                </a:lnTo>
                <a:lnTo>
                  <a:pt x="51" y="10031"/>
                </a:lnTo>
                <a:lnTo>
                  <a:pt x="1948" y="9313"/>
                </a:lnTo>
                <a:lnTo>
                  <a:pt x="2101" y="8595"/>
                </a:lnTo>
                <a:lnTo>
                  <a:pt x="615" y="7160"/>
                </a:lnTo>
                <a:lnTo>
                  <a:pt x="1127" y="5878"/>
                </a:lnTo>
                <a:lnTo>
                  <a:pt x="3178" y="5981"/>
                </a:lnTo>
                <a:lnTo>
                  <a:pt x="3588" y="5417"/>
                </a:lnTo>
                <a:lnTo>
                  <a:pt x="2819" y="3520"/>
                </a:lnTo>
                <a:lnTo>
                  <a:pt x="3742" y="2597"/>
                </a:lnTo>
                <a:lnTo>
                  <a:pt x="5536" y="3417"/>
                </a:lnTo>
                <a:lnTo>
                  <a:pt x="6049" y="3058"/>
                </a:lnTo>
                <a:lnTo>
                  <a:pt x="6100" y="1264"/>
                </a:lnTo>
                <a:lnTo>
                  <a:pt x="7228" y="700"/>
                </a:lnTo>
                <a:lnTo>
                  <a:pt x="8510" y="2033"/>
                </a:lnTo>
                <a:lnTo>
                  <a:pt x="9689" y="1725"/>
                </a:lnTo>
                <a:close/>
                <a:moveTo>
                  <a:pt x="10817" y="14422"/>
                </a:moveTo>
                <a:lnTo>
                  <a:pt x="11175" y="14388"/>
                </a:lnTo>
                <a:lnTo>
                  <a:pt x="11534" y="14354"/>
                </a:lnTo>
                <a:lnTo>
                  <a:pt x="11893" y="14268"/>
                </a:lnTo>
                <a:lnTo>
                  <a:pt x="12218" y="14166"/>
                </a:lnTo>
                <a:lnTo>
                  <a:pt x="12508" y="13995"/>
                </a:lnTo>
                <a:lnTo>
                  <a:pt x="12816" y="13807"/>
                </a:lnTo>
                <a:lnTo>
                  <a:pt x="13106" y="13602"/>
                </a:lnTo>
                <a:lnTo>
                  <a:pt x="13329" y="13380"/>
                </a:lnTo>
                <a:lnTo>
                  <a:pt x="13568" y="13106"/>
                </a:lnTo>
                <a:lnTo>
                  <a:pt x="13790" y="12850"/>
                </a:lnTo>
                <a:lnTo>
                  <a:pt x="13961" y="12560"/>
                </a:lnTo>
                <a:lnTo>
                  <a:pt x="14115" y="12269"/>
                </a:lnTo>
                <a:lnTo>
                  <a:pt x="14217" y="11927"/>
                </a:lnTo>
                <a:lnTo>
                  <a:pt x="14320" y="11568"/>
                </a:lnTo>
                <a:lnTo>
                  <a:pt x="14388" y="11210"/>
                </a:lnTo>
                <a:lnTo>
                  <a:pt x="14388" y="10851"/>
                </a:lnTo>
                <a:lnTo>
                  <a:pt x="14388" y="10492"/>
                </a:lnTo>
                <a:lnTo>
                  <a:pt x="14320" y="10133"/>
                </a:lnTo>
                <a:lnTo>
                  <a:pt x="14217" y="9808"/>
                </a:lnTo>
                <a:lnTo>
                  <a:pt x="14115" y="9467"/>
                </a:lnTo>
                <a:lnTo>
                  <a:pt x="13961" y="9142"/>
                </a:lnTo>
                <a:lnTo>
                  <a:pt x="13790" y="8851"/>
                </a:lnTo>
                <a:lnTo>
                  <a:pt x="13568" y="8595"/>
                </a:lnTo>
                <a:lnTo>
                  <a:pt x="13329" y="8322"/>
                </a:lnTo>
                <a:lnTo>
                  <a:pt x="13106" y="8100"/>
                </a:lnTo>
                <a:lnTo>
                  <a:pt x="12816" y="7894"/>
                </a:lnTo>
                <a:lnTo>
                  <a:pt x="12508" y="7741"/>
                </a:lnTo>
                <a:lnTo>
                  <a:pt x="12218" y="7570"/>
                </a:lnTo>
                <a:lnTo>
                  <a:pt x="11893" y="7433"/>
                </a:lnTo>
                <a:lnTo>
                  <a:pt x="11534" y="7382"/>
                </a:lnTo>
                <a:lnTo>
                  <a:pt x="11175" y="7313"/>
                </a:lnTo>
                <a:lnTo>
                  <a:pt x="10817" y="7313"/>
                </a:lnTo>
                <a:lnTo>
                  <a:pt x="10441" y="7313"/>
                </a:lnTo>
                <a:lnTo>
                  <a:pt x="10082" y="7382"/>
                </a:lnTo>
                <a:lnTo>
                  <a:pt x="9757" y="7433"/>
                </a:lnTo>
                <a:lnTo>
                  <a:pt x="9432" y="7570"/>
                </a:lnTo>
                <a:lnTo>
                  <a:pt x="9142" y="7741"/>
                </a:lnTo>
                <a:lnTo>
                  <a:pt x="8834" y="7894"/>
                </a:lnTo>
                <a:lnTo>
                  <a:pt x="8544" y="8100"/>
                </a:lnTo>
                <a:lnTo>
                  <a:pt x="8287" y="8322"/>
                </a:lnTo>
                <a:lnTo>
                  <a:pt x="8048" y="8595"/>
                </a:lnTo>
                <a:lnTo>
                  <a:pt x="7860" y="8851"/>
                </a:lnTo>
                <a:lnTo>
                  <a:pt x="7689" y="9142"/>
                </a:lnTo>
                <a:lnTo>
                  <a:pt x="7536" y="9467"/>
                </a:lnTo>
                <a:lnTo>
                  <a:pt x="7399" y="9808"/>
                </a:lnTo>
                <a:lnTo>
                  <a:pt x="7331" y="10133"/>
                </a:lnTo>
                <a:lnTo>
                  <a:pt x="7262" y="10492"/>
                </a:lnTo>
                <a:lnTo>
                  <a:pt x="7262" y="10851"/>
                </a:lnTo>
                <a:lnTo>
                  <a:pt x="7262" y="11210"/>
                </a:lnTo>
                <a:lnTo>
                  <a:pt x="7331" y="11568"/>
                </a:lnTo>
                <a:lnTo>
                  <a:pt x="7399" y="11927"/>
                </a:lnTo>
                <a:lnTo>
                  <a:pt x="7536" y="12269"/>
                </a:lnTo>
                <a:lnTo>
                  <a:pt x="7689" y="12560"/>
                </a:lnTo>
                <a:lnTo>
                  <a:pt x="7860" y="12850"/>
                </a:lnTo>
                <a:lnTo>
                  <a:pt x="8048" y="13106"/>
                </a:lnTo>
                <a:lnTo>
                  <a:pt x="8287" y="13380"/>
                </a:lnTo>
                <a:lnTo>
                  <a:pt x="8544" y="13602"/>
                </a:lnTo>
                <a:lnTo>
                  <a:pt x="8834" y="13807"/>
                </a:lnTo>
                <a:lnTo>
                  <a:pt x="9142" y="13995"/>
                </a:lnTo>
                <a:lnTo>
                  <a:pt x="9432" y="14166"/>
                </a:lnTo>
                <a:lnTo>
                  <a:pt x="9757" y="14268"/>
                </a:lnTo>
                <a:lnTo>
                  <a:pt x="10082" y="14354"/>
                </a:lnTo>
                <a:lnTo>
                  <a:pt x="10441" y="14388"/>
                </a:lnTo>
                <a:lnTo>
                  <a:pt x="10817" y="14422"/>
                </a:lnTo>
                <a:close/>
              </a:path>
            </a:pathLst>
          </a:custGeom>
          <a:ln w="12700">
            <a:solidFill>
              <a:schemeClr val="bg1">
                <a:lumMod val="65000"/>
              </a:schemeClr>
            </a:solidFill>
            <a:prstDash val="sysDash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 dirty="0"/>
          </a:p>
        </p:txBody>
      </p:sp>
      <p:grpSp>
        <p:nvGrpSpPr>
          <p:cNvPr id="2061" name="Группа 2"/>
          <p:cNvGrpSpPr>
            <a:grpSpLocks/>
          </p:cNvGrpSpPr>
          <p:nvPr/>
        </p:nvGrpSpPr>
        <p:grpSpPr bwMode="auto">
          <a:xfrm>
            <a:off x="576263" y="2597150"/>
            <a:ext cx="2089150" cy="2090738"/>
            <a:chOff x="701903" y="2370546"/>
            <a:chExt cx="2090434" cy="2090366"/>
          </a:xfrm>
        </p:grpSpPr>
        <p:sp>
          <p:nvSpPr>
            <p:cNvPr id="76" name="AutoShape 3"/>
            <p:cNvSpPr>
              <a:spLocks noEditPoints="1" noChangeArrowheads="1"/>
            </p:cNvSpPr>
            <p:nvPr>
              <p:custDataLst>
                <p:tags r:id="rId30"/>
              </p:custDataLst>
            </p:nvPr>
          </p:nvSpPr>
          <p:spPr bwMode="auto">
            <a:xfrm rot="20628144" flipH="1">
              <a:off x="701903" y="2370546"/>
              <a:ext cx="2090434" cy="2090366"/>
            </a:xfrm>
            <a:custGeom>
              <a:avLst/>
              <a:gdLst>
                <a:gd name="T0" fmla="*/ 719931 w 21600"/>
                <a:gd name="T1" fmla="*/ 0 h 21600"/>
                <a:gd name="T2" fmla="*/ 1439862 w 21600"/>
                <a:gd name="T3" fmla="*/ 719932 h 21600"/>
                <a:gd name="T4" fmla="*/ 719931 w 21600"/>
                <a:gd name="T5" fmla="*/ 1439863 h 21600"/>
                <a:gd name="T6" fmla="*/ 0 w 21600"/>
                <a:gd name="T7" fmla="*/ 719932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374 w 21600"/>
                <a:gd name="T13" fmla="*/ 3964 h 21600"/>
                <a:gd name="T14" fmla="*/ 17841 w 21600"/>
                <a:gd name="T15" fmla="*/ 176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ln>
              <a:solidFill>
                <a:schemeClr val="accent1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4" name="Прямоугольник 3"/>
            <p:cNvSpPr/>
            <p:nvPr>
              <p:custDataLst>
                <p:tags r:id="rId31"/>
              </p:custDataLst>
            </p:nvPr>
          </p:nvSpPr>
          <p:spPr>
            <a:xfrm>
              <a:off x="775012" y="2990575"/>
              <a:ext cx="1944216" cy="584775"/>
            </a:xfrm>
            <a:prstGeom prst="rect">
              <a:avLst/>
            </a:prstGeom>
            <a:gradFill flip="none" rotWithShape="1">
              <a:gsLst>
                <a:gs pos="28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2E8DBE"/>
                </a:buClr>
                <a:defRPr/>
              </a:pPr>
              <a:r>
                <a:rPr lang="ru-RU" sz="1600" b="1" dirty="0">
                  <a:solidFill>
                    <a:srgbClr val="003864"/>
                  </a:solidFill>
                  <a:latin typeface="Times New Roman" pitchFamily="18" charset="0"/>
                  <a:cs typeface="Times New Roman" pitchFamily="18" charset="0"/>
                </a:rPr>
                <a:t>Совместная разработка ОПОП</a:t>
              </a:r>
            </a:p>
          </p:txBody>
        </p:sp>
      </p:grpSp>
      <p:sp>
        <p:nvSpPr>
          <p:cNvPr id="128" name="Gear"/>
          <p:cNvSpPr>
            <a:spLocks noEditPoints="1" noChangeArrowheads="1"/>
          </p:cNvSpPr>
          <p:nvPr>
            <p:custDataLst>
              <p:tags r:id="rId9"/>
            </p:custDataLst>
          </p:nvPr>
        </p:nvSpPr>
        <p:spPr bwMode="auto">
          <a:xfrm rot="21398178" flipH="1">
            <a:off x="6570663" y="4022725"/>
            <a:ext cx="881062" cy="881063"/>
          </a:xfrm>
          <a:custGeom>
            <a:avLst/>
            <a:gdLst>
              <a:gd name="T0" fmla="*/ 629444 w 21600"/>
              <a:gd name="T1" fmla="*/ 0 h 21600"/>
              <a:gd name="T2" fmla="*/ 1258888 w 21600"/>
              <a:gd name="T3" fmla="*/ 629444 h 21600"/>
              <a:gd name="T4" fmla="*/ 629444 w 21600"/>
              <a:gd name="T5" fmla="*/ 1258888 h 21600"/>
              <a:gd name="T6" fmla="*/ 0 w 21600"/>
              <a:gd name="T7" fmla="*/ 629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4374 w 21600"/>
              <a:gd name="T13" fmla="*/ 3964 h 21600"/>
              <a:gd name="T14" fmla="*/ 17841 w 21600"/>
              <a:gd name="T15" fmla="*/ 176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689" y="1725"/>
                </a:moveTo>
                <a:lnTo>
                  <a:pt x="10304" y="85"/>
                </a:lnTo>
                <a:lnTo>
                  <a:pt x="11637" y="85"/>
                </a:lnTo>
                <a:lnTo>
                  <a:pt x="12303" y="1777"/>
                </a:lnTo>
                <a:lnTo>
                  <a:pt x="13072" y="1931"/>
                </a:lnTo>
                <a:lnTo>
                  <a:pt x="14303" y="598"/>
                </a:lnTo>
                <a:lnTo>
                  <a:pt x="15533" y="1110"/>
                </a:lnTo>
                <a:lnTo>
                  <a:pt x="15584" y="2905"/>
                </a:lnTo>
                <a:lnTo>
                  <a:pt x="16405" y="3520"/>
                </a:lnTo>
                <a:lnTo>
                  <a:pt x="17891" y="2751"/>
                </a:lnTo>
                <a:lnTo>
                  <a:pt x="18917" y="3674"/>
                </a:lnTo>
                <a:lnTo>
                  <a:pt x="18199" y="5314"/>
                </a:lnTo>
                <a:lnTo>
                  <a:pt x="18763" y="6083"/>
                </a:lnTo>
                <a:lnTo>
                  <a:pt x="20403" y="6032"/>
                </a:lnTo>
                <a:lnTo>
                  <a:pt x="20865" y="7211"/>
                </a:lnTo>
                <a:lnTo>
                  <a:pt x="19737" y="8185"/>
                </a:lnTo>
                <a:lnTo>
                  <a:pt x="20096" y="9723"/>
                </a:lnTo>
                <a:lnTo>
                  <a:pt x="21634" y="10287"/>
                </a:lnTo>
                <a:lnTo>
                  <a:pt x="21582" y="11620"/>
                </a:lnTo>
                <a:lnTo>
                  <a:pt x="20147" y="12184"/>
                </a:lnTo>
                <a:lnTo>
                  <a:pt x="19942" y="13158"/>
                </a:lnTo>
                <a:lnTo>
                  <a:pt x="21070" y="14234"/>
                </a:lnTo>
                <a:lnTo>
                  <a:pt x="20608" y="15362"/>
                </a:lnTo>
                <a:lnTo>
                  <a:pt x="19019" y="15465"/>
                </a:lnTo>
                <a:lnTo>
                  <a:pt x="18404" y="16439"/>
                </a:lnTo>
                <a:lnTo>
                  <a:pt x="19122" y="17925"/>
                </a:lnTo>
                <a:lnTo>
                  <a:pt x="18096" y="18797"/>
                </a:lnTo>
                <a:lnTo>
                  <a:pt x="16763" y="18284"/>
                </a:lnTo>
                <a:lnTo>
                  <a:pt x="15431" y="19002"/>
                </a:lnTo>
                <a:lnTo>
                  <a:pt x="15277" y="20848"/>
                </a:lnTo>
                <a:lnTo>
                  <a:pt x="14149" y="21155"/>
                </a:lnTo>
                <a:lnTo>
                  <a:pt x="13021" y="19925"/>
                </a:lnTo>
                <a:lnTo>
                  <a:pt x="12252" y="20181"/>
                </a:lnTo>
                <a:lnTo>
                  <a:pt x="11739" y="21668"/>
                </a:lnTo>
                <a:lnTo>
                  <a:pt x="10201" y="21668"/>
                </a:lnTo>
                <a:lnTo>
                  <a:pt x="9740" y="20130"/>
                </a:lnTo>
                <a:lnTo>
                  <a:pt x="8253" y="19771"/>
                </a:lnTo>
                <a:lnTo>
                  <a:pt x="7125" y="21001"/>
                </a:lnTo>
                <a:lnTo>
                  <a:pt x="5895" y="20489"/>
                </a:lnTo>
                <a:lnTo>
                  <a:pt x="5946" y="18592"/>
                </a:lnTo>
                <a:lnTo>
                  <a:pt x="5177" y="18131"/>
                </a:lnTo>
                <a:lnTo>
                  <a:pt x="3383" y="18848"/>
                </a:lnTo>
                <a:lnTo>
                  <a:pt x="2614" y="17874"/>
                </a:lnTo>
                <a:lnTo>
                  <a:pt x="3383" y="16182"/>
                </a:lnTo>
                <a:lnTo>
                  <a:pt x="2922" y="15465"/>
                </a:lnTo>
                <a:lnTo>
                  <a:pt x="922" y="15516"/>
                </a:lnTo>
                <a:lnTo>
                  <a:pt x="512" y="14234"/>
                </a:lnTo>
                <a:lnTo>
                  <a:pt x="1948" y="12901"/>
                </a:lnTo>
                <a:lnTo>
                  <a:pt x="1896" y="12184"/>
                </a:lnTo>
                <a:lnTo>
                  <a:pt x="0" y="11415"/>
                </a:lnTo>
                <a:lnTo>
                  <a:pt x="51" y="10031"/>
                </a:lnTo>
                <a:lnTo>
                  <a:pt x="1948" y="9313"/>
                </a:lnTo>
                <a:lnTo>
                  <a:pt x="2101" y="8595"/>
                </a:lnTo>
                <a:lnTo>
                  <a:pt x="615" y="7160"/>
                </a:lnTo>
                <a:lnTo>
                  <a:pt x="1127" y="5878"/>
                </a:lnTo>
                <a:lnTo>
                  <a:pt x="3178" y="5981"/>
                </a:lnTo>
                <a:lnTo>
                  <a:pt x="3588" y="5417"/>
                </a:lnTo>
                <a:lnTo>
                  <a:pt x="2819" y="3520"/>
                </a:lnTo>
                <a:lnTo>
                  <a:pt x="3742" y="2597"/>
                </a:lnTo>
                <a:lnTo>
                  <a:pt x="5536" y="3417"/>
                </a:lnTo>
                <a:lnTo>
                  <a:pt x="6049" y="3058"/>
                </a:lnTo>
                <a:lnTo>
                  <a:pt x="6100" y="1264"/>
                </a:lnTo>
                <a:lnTo>
                  <a:pt x="7228" y="700"/>
                </a:lnTo>
                <a:lnTo>
                  <a:pt x="8510" y="2033"/>
                </a:lnTo>
                <a:lnTo>
                  <a:pt x="9689" y="1725"/>
                </a:lnTo>
                <a:close/>
                <a:moveTo>
                  <a:pt x="10817" y="14422"/>
                </a:moveTo>
                <a:lnTo>
                  <a:pt x="11175" y="14388"/>
                </a:lnTo>
                <a:lnTo>
                  <a:pt x="11534" y="14354"/>
                </a:lnTo>
                <a:lnTo>
                  <a:pt x="11893" y="14268"/>
                </a:lnTo>
                <a:lnTo>
                  <a:pt x="12218" y="14166"/>
                </a:lnTo>
                <a:lnTo>
                  <a:pt x="12508" y="13995"/>
                </a:lnTo>
                <a:lnTo>
                  <a:pt x="12816" y="13807"/>
                </a:lnTo>
                <a:lnTo>
                  <a:pt x="13106" y="13602"/>
                </a:lnTo>
                <a:lnTo>
                  <a:pt x="13329" y="13380"/>
                </a:lnTo>
                <a:lnTo>
                  <a:pt x="13568" y="13106"/>
                </a:lnTo>
                <a:lnTo>
                  <a:pt x="13790" y="12850"/>
                </a:lnTo>
                <a:lnTo>
                  <a:pt x="13961" y="12560"/>
                </a:lnTo>
                <a:lnTo>
                  <a:pt x="14115" y="12269"/>
                </a:lnTo>
                <a:lnTo>
                  <a:pt x="14217" y="11927"/>
                </a:lnTo>
                <a:lnTo>
                  <a:pt x="14320" y="11568"/>
                </a:lnTo>
                <a:lnTo>
                  <a:pt x="14388" y="11210"/>
                </a:lnTo>
                <a:lnTo>
                  <a:pt x="14388" y="10851"/>
                </a:lnTo>
                <a:lnTo>
                  <a:pt x="14388" y="10492"/>
                </a:lnTo>
                <a:lnTo>
                  <a:pt x="14320" y="10133"/>
                </a:lnTo>
                <a:lnTo>
                  <a:pt x="14217" y="9808"/>
                </a:lnTo>
                <a:lnTo>
                  <a:pt x="14115" y="9467"/>
                </a:lnTo>
                <a:lnTo>
                  <a:pt x="13961" y="9142"/>
                </a:lnTo>
                <a:lnTo>
                  <a:pt x="13790" y="8851"/>
                </a:lnTo>
                <a:lnTo>
                  <a:pt x="13568" y="8595"/>
                </a:lnTo>
                <a:lnTo>
                  <a:pt x="13329" y="8322"/>
                </a:lnTo>
                <a:lnTo>
                  <a:pt x="13106" y="8100"/>
                </a:lnTo>
                <a:lnTo>
                  <a:pt x="12816" y="7894"/>
                </a:lnTo>
                <a:lnTo>
                  <a:pt x="12508" y="7741"/>
                </a:lnTo>
                <a:lnTo>
                  <a:pt x="12218" y="7570"/>
                </a:lnTo>
                <a:lnTo>
                  <a:pt x="11893" y="7433"/>
                </a:lnTo>
                <a:lnTo>
                  <a:pt x="11534" y="7382"/>
                </a:lnTo>
                <a:lnTo>
                  <a:pt x="11175" y="7313"/>
                </a:lnTo>
                <a:lnTo>
                  <a:pt x="10817" y="7313"/>
                </a:lnTo>
                <a:lnTo>
                  <a:pt x="10441" y="7313"/>
                </a:lnTo>
                <a:lnTo>
                  <a:pt x="10082" y="7382"/>
                </a:lnTo>
                <a:lnTo>
                  <a:pt x="9757" y="7433"/>
                </a:lnTo>
                <a:lnTo>
                  <a:pt x="9432" y="7570"/>
                </a:lnTo>
                <a:lnTo>
                  <a:pt x="9142" y="7741"/>
                </a:lnTo>
                <a:lnTo>
                  <a:pt x="8834" y="7894"/>
                </a:lnTo>
                <a:lnTo>
                  <a:pt x="8544" y="8100"/>
                </a:lnTo>
                <a:lnTo>
                  <a:pt x="8287" y="8322"/>
                </a:lnTo>
                <a:lnTo>
                  <a:pt x="8048" y="8595"/>
                </a:lnTo>
                <a:lnTo>
                  <a:pt x="7860" y="8851"/>
                </a:lnTo>
                <a:lnTo>
                  <a:pt x="7689" y="9142"/>
                </a:lnTo>
                <a:lnTo>
                  <a:pt x="7536" y="9467"/>
                </a:lnTo>
                <a:lnTo>
                  <a:pt x="7399" y="9808"/>
                </a:lnTo>
                <a:lnTo>
                  <a:pt x="7331" y="10133"/>
                </a:lnTo>
                <a:lnTo>
                  <a:pt x="7262" y="10492"/>
                </a:lnTo>
                <a:lnTo>
                  <a:pt x="7262" y="10851"/>
                </a:lnTo>
                <a:lnTo>
                  <a:pt x="7262" y="11210"/>
                </a:lnTo>
                <a:lnTo>
                  <a:pt x="7331" y="11568"/>
                </a:lnTo>
                <a:lnTo>
                  <a:pt x="7399" y="11927"/>
                </a:lnTo>
                <a:lnTo>
                  <a:pt x="7536" y="12269"/>
                </a:lnTo>
                <a:lnTo>
                  <a:pt x="7689" y="12560"/>
                </a:lnTo>
                <a:lnTo>
                  <a:pt x="7860" y="12850"/>
                </a:lnTo>
                <a:lnTo>
                  <a:pt x="8048" y="13106"/>
                </a:lnTo>
                <a:lnTo>
                  <a:pt x="8287" y="13380"/>
                </a:lnTo>
                <a:lnTo>
                  <a:pt x="8544" y="13602"/>
                </a:lnTo>
                <a:lnTo>
                  <a:pt x="8834" y="13807"/>
                </a:lnTo>
                <a:lnTo>
                  <a:pt x="9142" y="13995"/>
                </a:lnTo>
                <a:lnTo>
                  <a:pt x="9432" y="14166"/>
                </a:lnTo>
                <a:lnTo>
                  <a:pt x="9757" y="14268"/>
                </a:lnTo>
                <a:lnTo>
                  <a:pt x="10082" y="14354"/>
                </a:lnTo>
                <a:lnTo>
                  <a:pt x="10441" y="14388"/>
                </a:lnTo>
                <a:lnTo>
                  <a:pt x="10817" y="14422"/>
                </a:lnTo>
                <a:close/>
              </a:path>
            </a:pathLst>
          </a:custGeom>
          <a:ln w="12700">
            <a:solidFill>
              <a:schemeClr val="bg1">
                <a:lumMod val="65000"/>
              </a:schemeClr>
            </a:solidFill>
            <a:prstDash val="sysDash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 dirty="0"/>
          </a:p>
        </p:txBody>
      </p:sp>
      <p:grpSp>
        <p:nvGrpSpPr>
          <p:cNvPr id="2063" name="Группа 10"/>
          <p:cNvGrpSpPr>
            <a:grpSpLocks/>
          </p:cNvGrpSpPr>
          <p:nvPr/>
        </p:nvGrpSpPr>
        <p:grpSpPr bwMode="auto">
          <a:xfrm>
            <a:off x="2519363" y="1892300"/>
            <a:ext cx="5981700" cy="3313113"/>
            <a:chOff x="2427078" y="1824956"/>
            <a:chExt cx="5981318" cy="3313784"/>
          </a:xfrm>
        </p:grpSpPr>
        <p:grpSp>
          <p:nvGrpSpPr>
            <p:cNvPr id="2084" name="Группа 130"/>
            <p:cNvGrpSpPr>
              <a:grpSpLocks/>
            </p:cNvGrpSpPr>
            <p:nvPr>
              <p:custDataLst>
                <p:tags r:id="rId25"/>
              </p:custDataLst>
            </p:nvPr>
          </p:nvGrpSpPr>
          <p:grpSpPr bwMode="auto">
            <a:xfrm>
              <a:off x="2427078" y="1824956"/>
              <a:ext cx="2687647" cy="2004808"/>
              <a:chOff x="936512" y="2454196"/>
              <a:chExt cx="2687647" cy="2004808"/>
            </a:xfrm>
          </p:grpSpPr>
          <p:pic>
            <p:nvPicPr>
              <p:cNvPr id="2089" name="Picture 66" descr="D:\Dropbox\Downloads\1348641938_email.png"/>
              <p:cNvPicPr>
                <a:picLocks noChangeAspect="1" noChangeArrowheads="1"/>
              </p:cNvPicPr>
              <p:nvPr/>
            </p:nvPicPr>
            <p:blipFill>
              <a:blip r:embed="rId3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-4101245" flipH="1" flipV="1">
                <a:off x="1918561" y="2450257"/>
                <a:ext cx="557968" cy="5658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0" name="Picture 66" descr="D:\Dropbox\Downloads\1348641938_email.png"/>
              <p:cNvPicPr>
                <a:picLocks noChangeAspect="1" noChangeArrowheads="1"/>
              </p:cNvPicPr>
              <p:nvPr/>
            </p:nvPicPr>
            <p:blipFill>
              <a:blip r:embed="rId3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-6587538" flipH="1" flipV="1">
                <a:off x="1373670" y="2491670"/>
                <a:ext cx="513272" cy="5061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1" name="Picture 66" descr="D:\Dropbox\Downloads\1348641938_email.png"/>
              <p:cNvPicPr>
                <a:picLocks noChangeAspect="1" noChangeArrowheads="1"/>
              </p:cNvPicPr>
              <p:nvPr/>
            </p:nvPicPr>
            <p:blipFill>
              <a:blip r:embed="rId36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9172998" flipH="1" flipV="1">
                <a:off x="949481" y="2883728"/>
                <a:ext cx="486258" cy="4794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2" name="Picture 66" descr="D:\Dropbox\Downloads\1348641938_email.png"/>
              <p:cNvPicPr>
                <a:picLocks noChangeAspect="1" noChangeArrowheads="1"/>
              </p:cNvPicPr>
              <p:nvPr/>
            </p:nvPicPr>
            <p:blipFill>
              <a:blip r:embed="rId36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824838" flipH="1" flipV="1">
                <a:off x="936512" y="3509555"/>
                <a:ext cx="426212" cy="432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3" name="Picture 66" descr="D:\Dropbox\Downloads\1348641938_email.png"/>
              <p:cNvPicPr>
                <a:picLocks noChangeAspect="1" noChangeArrowheads="1"/>
              </p:cNvPicPr>
              <p:nvPr/>
            </p:nvPicPr>
            <p:blipFill>
              <a:blip r:embed="rId36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758256" flipH="1" flipV="1">
                <a:off x="1234402" y="3954801"/>
                <a:ext cx="372936" cy="378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4" name="Picture 66" descr="D:\Dropbox\Downloads\1348641938_email.png"/>
              <p:cNvPicPr>
                <a:picLocks noChangeAspect="1" noChangeArrowheads="1"/>
              </p:cNvPicPr>
              <p:nvPr/>
            </p:nvPicPr>
            <p:blipFill>
              <a:blip r:embed="rId36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258830" flipH="1" flipV="1">
                <a:off x="1727833" y="4137089"/>
                <a:ext cx="324171" cy="3196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5" name="Picture 66" descr="D:\Dropbox\Downloads\1348641938_email.png"/>
              <p:cNvPicPr>
                <a:picLocks noChangeAspect="1" noChangeArrowheads="1"/>
              </p:cNvPicPr>
              <p:nvPr/>
            </p:nvPicPr>
            <p:blipFill>
              <a:blip r:embed="rId37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719708" flipH="1" flipV="1">
                <a:off x="2098651" y="4072863"/>
                <a:ext cx="270143" cy="2663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6" name="Picture 66" descr="D:\Dropbox\Downloads\1348641938_email.png"/>
              <p:cNvPicPr>
                <a:picLocks noChangeAspect="1" noChangeArrowheads="1"/>
              </p:cNvPicPr>
              <p:nvPr/>
            </p:nvPicPr>
            <p:blipFill>
              <a:blip r:embed="rId38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781680" flipH="1" flipV="1">
                <a:off x="2291003" y="3952514"/>
                <a:ext cx="216115" cy="213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7" name="Picture 66" descr="D:\Dropbox\Downloads\1348641938_email.png"/>
              <p:cNvPicPr>
                <a:picLocks noChangeAspect="1" noChangeArrowheads="1"/>
              </p:cNvPicPr>
              <p:nvPr/>
            </p:nvPicPr>
            <p:blipFill>
              <a:blip r:embed="rId39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67329" flipH="1" flipV="1">
                <a:off x="2434072" y="3816724"/>
                <a:ext cx="162086" cy="1598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8" name="Picture 66" descr="D:\Dropbox\Downloads\1348641938_email.png"/>
              <p:cNvPicPr>
                <a:picLocks noChangeAspect="1" noChangeArrowheads="1"/>
              </p:cNvPicPr>
              <p:nvPr/>
            </p:nvPicPr>
            <p:blipFill>
              <a:blip r:embed="rId40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411065" flipH="1" flipV="1">
                <a:off x="2495375" y="3655229"/>
                <a:ext cx="106553" cy="108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9" name="Picture 66" descr="D:\Dropbox\Downloads\1348641938_email.png"/>
              <p:cNvPicPr>
                <a:picLocks noChangeAspect="1" noChangeArrowheads="1"/>
              </p:cNvPicPr>
              <p:nvPr/>
            </p:nvPicPr>
            <p:blipFill>
              <a:blip r:embed="rId40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44858" flipH="1" flipV="1">
                <a:off x="2520045" y="3503023"/>
                <a:ext cx="106553" cy="1080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0" name="Picture 66" descr="D:\Dropbox\Downloads\1348641938_email.png"/>
              <p:cNvPicPr>
                <a:picLocks noChangeAspect="1" noChangeArrowheads="1"/>
              </p:cNvPicPr>
              <p:nvPr/>
            </p:nvPicPr>
            <p:blipFill>
              <a:blip r:embed="rId3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-2973809" flipH="1" flipV="1">
                <a:off x="2431135" y="2561779"/>
                <a:ext cx="629230" cy="6381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1" name="Picture 66" descr="D:\Dropbox\Downloads\1348641938_email.png"/>
              <p:cNvPicPr>
                <a:picLocks noChangeAspect="1" noChangeArrowheads="1"/>
              </p:cNvPicPr>
              <p:nvPr/>
            </p:nvPicPr>
            <p:blipFill>
              <a:blip r:embed="rId3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-1987878" flipH="1" flipV="1">
                <a:off x="2892106" y="2924117"/>
                <a:ext cx="732053" cy="742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085" name="Прямоугольник 4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2607098" y="2512312"/>
              <a:ext cx="180019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2E8DBE"/>
                </a:buClr>
              </a:pPr>
              <a:r>
                <a:rPr lang="ru-RU" sz="1600" b="1">
                  <a:solidFill>
                    <a:srgbClr val="003864"/>
                  </a:solidFill>
                  <a:latin typeface="Times New Roman" pitchFamily="18" charset="0"/>
                  <a:cs typeface="Times New Roman" pitchFamily="18" charset="0"/>
                </a:rPr>
                <a:t>Распределение вариативной части</a:t>
              </a:r>
            </a:p>
          </p:txBody>
        </p:sp>
        <p:sp>
          <p:nvSpPr>
            <p:cNvPr id="2086" name="Прямоугольник 46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5336562" y="2361580"/>
              <a:ext cx="214314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2E8DBE"/>
                </a:buClr>
              </a:pPr>
              <a:r>
                <a:rPr lang="ru-RU" sz="1400" b="1">
                  <a:solidFill>
                    <a:srgbClr val="003864"/>
                  </a:solidFill>
                  <a:latin typeface="Times New Roman" pitchFamily="18" charset="0"/>
                  <a:cs typeface="Times New Roman" pitchFamily="18" charset="0"/>
                </a:rPr>
                <a:t>Стажировка преподавателей и работников предприятий</a:t>
              </a:r>
            </a:p>
          </p:txBody>
        </p:sp>
        <p:sp>
          <p:nvSpPr>
            <p:cNvPr id="2087" name="Прямоугольник 47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4979372" y="4504720"/>
              <a:ext cx="1285884" cy="634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2E8DBE"/>
                </a:buClr>
              </a:pPr>
              <a:r>
                <a:rPr lang="ru-RU" sz="1600" b="1">
                  <a:solidFill>
                    <a:srgbClr val="003864"/>
                  </a:solidFill>
                  <a:latin typeface="Times New Roman" pitchFamily="18" charset="0"/>
                  <a:cs typeface="Times New Roman" pitchFamily="18" charset="0"/>
                </a:rPr>
                <a:t>Участие</a:t>
              </a:r>
            </a:p>
            <a:p>
              <a:pPr algn="ctr">
                <a:spcBef>
                  <a:spcPct val="20000"/>
                </a:spcBef>
                <a:buClr>
                  <a:srgbClr val="2E8DBE"/>
                </a:buClr>
              </a:pPr>
              <a:r>
                <a:rPr lang="ru-RU" sz="1600" b="1">
                  <a:solidFill>
                    <a:srgbClr val="003864"/>
                  </a:solidFill>
                  <a:latin typeface="Times New Roman" pitchFamily="18" charset="0"/>
                  <a:cs typeface="Times New Roman" pitchFamily="18" charset="0"/>
                </a:rPr>
                <a:t> в ГИА</a:t>
              </a:r>
            </a:p>
          </p:txBody>
        </p:sp>
        <p:sp>
          <p:nvSpPr>
            <p:cNvPr id="2088" name="Прямоугольник 48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6336694" y="3576026"/>
              <a:ext cx="2071702" cy="1126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2E8DBE"/>
                </a:buClr>
              </a:pPr>
              <a:r>
                <a:rPr lang="ru-RU" sz="1600" b="1">
                  <a:solidFill>
                    <a:srgbClr val="003864"/>
                  </a:solidFill>
                  <a:latin typeface="Times New Roman" pitchFamily="18" charset="0"/>
                  <a:cs typeface="Times New Roman" pitchFamily="18" charset="0"/>
                </a:rPr>
                <a:t>Участие в </a:t>
              </a:r>
              <a:r>
                <a:rPr lang="ru-RU" sz="1400" b="1">
                  <a:solidFill>
                    <a:srgbClr val="003864"/>
                  </a:solidFill>
                  <a:latin typeface="Times New Roman" pitchFamily="18" charset="0"/>
                  <a:cs typeface="Times New Roman" pitchFamily="18" charset="0"/>
                </a:rPr>
                <a:t>квалификационных</a:t>
              </a:r>
              <a:r>
                <a:rPr lang="ru-RU" sz="1600" b="1">
                  <a:solidFill>
                    <a:srgbClr val="003864"/>
                  </a:solidFill>
                  <a:latin typeface="Times New Roman" pitchFamily="18" charset="0"/>
                  <a:cs typeface="Times New Roman" pitchFamily="18" charset="0"/>
                </a:rPr>
                <a:t> комиссиях</a:t>
              </a:r>
            </a:p>
            <a:p>
              <a:pPr algn="ctr">
                <a:spcBef>
                  <a:spcPct val="20000"/>
                </a:spcBef>
                <a:buClr>
                  <a:srgbClr val="2E8DBE"/>
                </a:buClr>
              </a:pPr>
              <a:endParaRPr lang="ru-RU" sz="1600" b="1">
                <a:solidFill>
                  <a:srgbClr val="003864"/>
                </a:solidFill>
              </a:endParaRPr>
            </a:p>
          </p:txBody>
        </p:sp>
      </p:grpSp>
      <p:sp>
        <p:nvSpPr>
          <p:cNvPr id="67" name="Gear"/>
          <p:cNvSpPr>
            <a:spLocks noEditPoints="1" noChangeArrowheads="1"/>
          </p:cNvSpPr>
          <p:nvPr>
            <p:custDataLst>
              <p:tags r:id="rId10"/>
            </p:custDataLst>
          </p:nvPr>
        </p:nvSpPr>
        <p:spPr bwMode="auto">
          <a:xfrm rot="21398178" flipH="1">
            <a:off x="7250113" y="4651375"/>
            <a:ext cx="1173162" cy="1179513"/>
          </a:xfrm>
          <a:custGeom>
            <a:avLst/>
            <a:gdLst>
              <a:gd name="T0" fmla="*/ 629444 w 21600"/>
              <a:gd name="T1" fmla="*/ 0 h 21600"/>
              <a:gd name="T2" fmla="*/ 1258888 w 21600"/>
              <a:gd name="T3" fmla="*/ 629444 h 21600"/>
              <a:gd name="T4" fmla="*/ 629444 w 21600"/>
              <a:gd name="T5" fmla="*/ 1258888 h 21600"/>
              <a:gd name="T6" fmla="*/ 0 w 21600"/>
              <a:gd name="T7" fmla="*/ 629444 h 21600"/>
              <a:gd name="T8" fmla="*/ 0 60000 65536"/>
              <a:gd name="T9" fmla="*/ 0 60000 65536"/>
              <a:gd name="T10" fmla="*/ 0 60000 65536"/>
              <a:gd name="T11" fmla="*/ 0 60000 65536"/>
              <a:gd name="T12" fmla="*/ 4374 w 21600"/>
              <a:gd name="T13" fmla="*/ 3964 h 21600"/>
              <a:gd name="T14" fmla="*/ 17841 w 21600"/>
              <a:gd name="T15" fmla="*/ 176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689" y="1725"/>
                </a:moveTo>
                <a:lnTo>
                  <a:pt x="10304" y="85"/>
                </a:lnTo>
                <a:lnTo>
                  <a:pt x="11637" y="85"/>
                </a:lnTo>
                <a:lnTo>
                  <a:pt x="12303" y="1777"/>
                </a:lnTo>
                <a:lnTo>
                  <a:pt x="13072" y="1931"/>
                </a:lnTo>
                <a:lnTo>
                  <a:pt x="14303" y="598"/>
                </a:lnTo>
                <a:lnTo>
                  <a:pt x="15533" y="1110"/>
                </a:lnTo>
                <a:lnTo>
                  <a:pt x="15584" y="2905"/>
                </a:lnTo>
                <a:lnTo>
                  <a:pt x="16405" y="3520"/>
                </a:lnTo>
                <a:lnTo>
                  <a:pt x="17891" y="2751"/>
                </a:lnTo>
                <a:lnTo>
                  <a:pt x="18917" y="3674"/>
                </a:lnTo>
                <a:lnTo>
                  <a:pt x="18199" y="5314"/>
                </a:lnTo>
                <a:lnTo>
                  <a:pt x="18763" y="6083"/>
                </a:lnTo>
                <a:lnTo>
                  <a:pt x="20403" y="6032"/>
                </a:lnTo>
                <a:lnTo>
                  <a:pt x="20865" y="7211"/>
                </a:lnTo>
                <a:lnTo>
                  <a:pt x="19737" y="8185"/>
                </a:lnTo>
                <a:lnTo>
                  <a:pt x="20096" y="9723"/>
                </a:lnTo>
                <a:lnTo>
                  <a:pt x="21634" y="10287"/>
                </a:lnTo>
                <a:lnTo>
                  <a:pt x="21582" y="11620"/>
                </a:lnTo>
                <a:lnTo>
                  <a:pt x="20147" y="12184"/>
                </a:lnTo>
                <a:lnTo>
                  <a:pt x="19942" y="13158"/>
                </a:lnTo>
                <a:lnTo>
                  <a:pt x="21070" y="14234"/>
                </a:lnTo>
                <a:lnTo>
                  <a:pt x="20608" y="15362"/>
                </a:lnTo>
                <a:lnTo>
                  <a:pt x="19019" y="15465"/>
                </a:lnTo>
                <a:lnTo>
                  <a:pt x="18404" y="16439"/>
                </a:lnTo>
                <a:lnTo>
                  <a:pt x="19122" y="17925"/>
                </a:lnTo>
                <a:lnTo>
                  <a:pt x="18096" y="18797"/>
                </a:lnTo>
                <a:lnTo>
                  <a:pt x="16763" y="18284"/>
                </a:lnTo>
                <a:lnTo>
                  <a:pt x="15431" y="19002"/>
                </a:lnTo>
                <a:lnTo>
                  <a:pt x="15277" y="20848"/>
                </a:lnTo>
                <a:lnTo>
                  <a:pt x="14149" y="21155"/>
                </a:lnTo>
                <a:lnTo>
                  <a:pt x="13021" y="19925"/>
                </a:lnTo>
                <a:lnTo>
                  <a:pt x="12252" y="20181"/>
                </a:lnTo>
                <a:lnTo>
                  <a:pt x="11739" y="21668"/>
                </a:lnTo>
                <a:lnTo>
                  <a:pt x="10201" y="21668"/>
                </a:lnTo>
                <a:lnTo>
                  <a:pt x="9740" y="20130"/>
                </a:lnTo>
                <a:lnTo>
                  <a:pt x="8253" y="19771"/>
                </a:lnTo>
                <a:lnTo>
                  <a:pt x="7125" y="21001"/>
                </a:lnTo>
                <a:lnTo>
                  <a:pt x="5895" y="20489"/>
                </a:lnTo>
                <a:lnTo>
                  <a:pt x="5946" y="18592"/>
                </a:lnTo>
                <a:lnTo>
                  <a:pt x="5177" y="18131"/>
                </a:lnTo>
                <a:lnTo>
                  <a:pt x="3383" y="18848"/>
                </a:lnTo>
                <a:lnTo>
                  <a:pt x="2614" y="17874"/>
                </a:lnTo>
                <a:lnTo>
                  <a:pt x="3383" y="16182"/>
                </a:lnTo>
                <a:lnTo>
                  <a:pt x="2922" y="15465"/>
                </a:lnTo>
                <a:lnTo>
                  <a:pt x="922" y="15516"/>
                </a:lnTo>
                <a:lnTo>
                  <a:pt x="512" y="14234"/>
                </a:lnTo>
                <a:lnTo>
                  <a:pt x="1948" y="12901"/>
                </a:lnTo>
                <a:lnTo>
                  <a:pt x="1896" y="12184"/>
                </a:lnTo>
                <a:lnTo>
                  <a:pt x="0" y="11415"/>
                </a:lnTo>
                <a:lnTo>
                  <a:pt x="51" y="10031"/>
                </a:lnTo>
                <a:lnTo>
                  <a:pt x="1948" y="9313"/>
                </a:lnTo>
                <a:lnTo>
                  <a:pt x="2101" y="8595"/>
                </a:lnTo>
                <a:lnTo>
                  <a:pt x="615" y="7160"/>
                </a:lnTo>
                <a:lnTo>
                  <a:pt x="1127" y="5878"/>
                </a:lnTo>
                <a:lnTo>
                  <a:pt x="3178" y="5981"/>
                </a:lnTo>
                <a:lnTo>
                  <a:pt x="3588" y="5417"/>
                </a:lnTo>
                <a:lnTo>
                  <a:pt x="2819" y="3520"/>
                </a:lnTo>
                <a:lnTo>
                  <a:pt x="3742" y="2597"/>
                </a:lnTo>
                <a:lnTo>
                  <a:pt x="5536" y="3417"/>
                </a:lnTo>
                <a:lnTo>
                  <a:pt x="6049" y="3058"/>
                </a:lnTo>
                <a:lnTo>
                  <a:pt x="6100" y="1264"/>
                </a:lnTo>
                <a:lnTo>
                  <a:pt x="7228" y="700"/>
                </a:lnTo>
                <a:lnTo>
                  <a:pt x="8510" y="2033"/>
                </a:lnTo>
                <a:lnTo>
                  <a:pt x="9689" y="1725"/>
                </a:lnTo>
                <a:close/>
                <a:moveTo>
                  <a:pt x="10817" y="14422"/>
                </a:moveTo>
                <a:lnTo>
                  <a:pt x="11175" y="14388"/>
                </a:lnTo>
                <a:lnTo>
                  <a:pt x="11534" y="14354"/>
                </a:lnTo>
                <a:lnTo>
                  <a:pt x="11893" y="14268"/>
                </a:lnTo>
                <a:lnTo>
                  <a:pt x="12218" y="14166"/>
                </a:lnTo>
                <a:lnTo>
                  <a:pt x="12508" y="13995"/>
                </a:lnTo>
                <a:lnTo>
                  <a:pt x="12816" y="13807"/>
                </a:lnTo>
                <a:lnTo>
                  <a:pt x="13106" y="13602"/>
                </a:lnTo>
                <a:lnTo>
                  <a:pt x="13329" y="13380"/>
                </a:lnTo>
                <a:lnTo>
                  <a:pt x="13568" y="13106"/>
                </a:lnTo>
                <a:lnTo>
                  <a:pt x="13790" y="12850"/>
                </a:lnTo>
                <a:lnTo>
                  <a:pt x="13961" y="12560"/>
                </a:lnTo>
                <a:lnTo>
                  <a:pt x="14115" y="12269"/>
                </a:lnTo>
                <a:lnTo>
                  <a:pt x="14217" y="11927"/>
                </a:lnTo>
                <a:lnTo>
                  <a:pt x="14320" y="11568"/>
                </a:lnTo>
                <a:lnTo>
                  <a:pt x="14388" y="11210"/>
                </a:lnTo>
                <a:lnTo>
                  <a:pt x="14388" y="10851"/>
                </a:lnTo>
                <a:lnTo>
                  <a:pt x="14388" y="10492"/>
                </a:lnTo>
                <a:lnTo>
                  <a:pt x="14320" y="10133"/>
                </a:lnTo>
                <a:lnTo>
                  <a:pt x="14217" y="9808"/>
                </a:lnTo>
                <a:lnTo>
                  <a:pt x="14115" y="9467"/>
                </a:lnTo>
                <a:lnTo>
                  <a:pt x="13961" y="9142"/>
                </a:lnTo>
                <a:lnTo>
                  <a:pt x="13790" y="8851"/>
                </a:lnTo>
                <a:lnTo>
                  <a:pt x="13568" y="8595"/>
                </a:lnTo>
                <a:lnTo>
                  <a:pt x="13329" y="8322"/>
                </a:lnTo>
                <a:lnTo>
                  <a:pt x="13106" y="8100"/>
                </a:lnTo>
                <a:lnTo>
                  <a:pt x="12816" y="7894"/>
                </a:lnTo>
                <a:lnTo>
                  <a:pt x="12508" y="7741"/>
                </a:lnTo>
                <a:lnTo>
                  <a:pt x="12218" y="7570"/>
                </a:lnTo>
                <a:lnTo>
                  <a:pt x="11893" y="7433"/>
                </a:lnTo>
                <a:lnTo>
                  <a:pt x="11534" y="7382"/>
                </a:lnTo>
                <a:lnTo>
                  <a:pt x="11175" y="7313"/>
                </a:lnTo>
                <a:lnTo>
                  <a:pt x="10817" y="7313"/>
                </a:lnTo>
                <a:lnTo>
                  <a:pt x="10441" y="7313"/>
                </a:lnTo>
                <a:lnTo>
                  <a:pt x="10082" y="7382"/>
                </a:lnTo>
                <a:lnTo>
                  <a:pt x="9757" y="7433"/>
                </a:lnTo>
                <a:lnTo>
                  <a:pt x="9432" y="7570"/>
                </a:lnTo>
                <a:lnTo>
                  <a:pt x="9142" y="7741"/>
                </a:lnTo>
                <a:lnTo>
                  <a:pt x="8834" y="7894"/>
                </a:lnTo>
                <a:lnTo>
                  <a:pt x="8544" y="8100"/>
                </a:lnTo>
                <a:lnTo>
                  <a:pt x="8287" y="8322"/>
                </a:lnTo>
                <a:lnTo>
                  <a:pt x="8048" y="8595"/>
                </a:lnTo>
                <a:lnTo>
                  <a:pt x="7860" y="8851"/>
                </a:lnTo>
                <a:lnTo>
                  <a:pt x="7689" y="9142"/>
                </a:lnTo>
                <a:lnTo>
                  <a:pt x="7536" y="9467"/>
                </a:lnTo>
                <a:lnTo>
                  <a:pt x="7399" y="9808"/>
                </a:lnTo>
                <a:lnTo>
                  <a:pt x="7331" y="10133"/>
                </a:lnTo>
                <a:lnTo>
                  <a:pt x="7262" y="10492"/>
                </a:lnTo>
                <a:lnTo>
                  <a:pt x="7262" y="10851"/>
                </a:lnTo>
                <a:lnTo>
                  <a:pt x="7262" y="11210"/>
                </a:lnTo>
                <a:lnTo>
                  <a:pt x="7331" y="11568"/>
                </a:lnTo>
                <a:lnTo>
                  <a:pt x="7399" y="11927"/>
                </a:lnTo>
                <a:lnTo>
                  <a:pt x="7536" y="12269"/>
                </a:lnTo>
                <a:lnTo>
                  <a:pt x="7689" y="12560"/>
                </a:lnTo>
                <a:lnTo>
                  <a:pt x="7860" y="12850"/>
                </a:lnTo>
                <a:lnTo>
                  <a:pt x="8048" y="13106"/>
                </a:lnTo>
                <a:lnTo>
                  <a:pt x="8287" y="13380"/>
                </a:lnTo>
                <a:lnTo>
                  <a:pt x="8544" y="13602"/>
                </a:lnTo>
                <a:lnTo>
                  <a:pt x="8834" y="13807"/>
                </a:lnTo>
                <a:lnTo>
                  <a:pt x="9142" y="13995"/>
                </a:lnTo>
                <a:lnTo>
                  <a:pt x="9432" y="14166"/>
                </a:lnTo>
                <a:lnTo>
                  <a:pt x="9757" y="14268"/>
                </a:lnTo>
                <a:lnTo>
                  <a:pt x="10082" y="14354"/>
                </a:lnTo>
                <a:lnTo>
                  <a:pt x="10441" y="14388"/>
                </a:lnTo>
                <a:lnTo>
                  <a:pt x="10817" y="14422"/>
                </a:lnTo>
                <a:close/>
              </a:path>
            </a:pathLst>
          </a:custGeom>
          <a:ln w="12700">
            <a:solidFill>
              <a:schemeClr val="bg1">
                <a:lumMod val="65000"/>
              </a:schemeClr>
            </a:solidFill>
            <a:prstDash val="sysDash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 dirty="0"/>
          </a:p>
        </p:txBody>
      </p:sp>
      <p:grpSp>
        <p:nvGrpSpPr>
          <p:cNvPr id="2065" name="Группа 6"/>
          <p:cNvGrpSpPr>
            <a:grpSpLocks/>
          </p:cNvGrpSpPr>
          <p:nvPr/>
        </p:nvGrpSpPr>
        <p:grpSpPr bwMode="auto">
          <a:xfrm>
            <a:off x="5016500" y="2168525"/>
            <a:ext cx="2543175" cy="1957388"/>
            <a:chOff x="3840259" y="3669875"/>
            <a:chExt cx="2544406" cy="1956825"/>
          </a:xfrm>
        </p:grpSpPr>
        <p:grpSp>
          <p:nvGrpSpPr>
            <p:cNvPr id="2071" name="Группа 2"/>
            <p:cNvGrpSpPr>
              <a:grpSpLocks/>
            </p:cNvGrpSpPr>
            <p:nvPr/>
          </p:nvGrpSpPr>
          <p:grpSpPr bwMode="auto">
            <a:xfrm flipV="1">
              <a:off x="3840259" y="3669875"/>
              <a:ext cx="2544406" cy="1956825"/>
              <a:chOff x="3852212" y="3393004"/>
              <a:chExt cx="2544406" cy="1956825"/>
            </a:xfrm>
          </p:grpSpPr>
          <p:pic>
            <p:nvPicPr>
              <p:cNvPr id="2073" name="Picture 7" descr="C:\Users\dshayahmetov\Downloads\1349099165_unknown.png"/>
              <p:cNvPicPr>
                <a:picLocks noChangeAspect="1" noChangeArrowheads="1"/>
              </p:cNvPicPr>
              <p:nvPr>
                <p:custDataLst>
                  <p:tags r:id="rId14"/>
                </p:custDataLst>
              </p:nvPr>
            </p:nvPicPr>
            <p:blipFill>
              <a:blip r:embed="rId4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4182084" flipV="1">
                <a:off x="5911258" y="3827219"/>
                <a:ext cx="287568" cy="396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4" name="Picture 7" descr="C:\Users\dshayahmetov\Downloads\1349099165_unknown.png"/>
              <p:cNvPicPr>
                <a:picLocks noChangeAspect="1" noChangeArrowheads="1"/>
              </p:cNvPicPr>
              <p:nvPr>
                <p:custDataLst>
                  <p:tags r:id="rId15"/>
                </p:custDataLst>
              </p:nvPr>
            </p:nvPicPr>
            <p:blipFill>
              <a:blip r:embed="rId4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2006208" flipV="1">
                <a:off x="5431772" y="3444577"/>
                <a:ext cx="330456" cy="4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5" name="Picture 7" descr="C:\Users\dshayahmetov\Downloads\1349099165_unknown.png"/>
              <p:cNvPicPr>
                <a:picLocks noChangeAspect="1" noChangeArrowheads="1"/>
              </p:cNvPicPr>
              <p:nvPr>
                <p:custDataLst>
                  <p:tags r:id="rId16"/>
                </p:custDataLst>
              </p:nvPr>
            </p:nvPicPr>
            <p:blipFill>
              <a:blip r:embed="rId4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780206" flipV="1">
                <a:off x="4845565" y="3393004"/>
                <a:ext cx="372936" cy="5281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6" name="Picture 7" descr="C:\Users\dshayahmetov\Downloads\1349099165_unknown.png"/>
              <p:cNvPicPr>
                <a:picLocks noChangeAspect="1" noChangeArrowheads="1"/>
              </p:cNvPicPr>
              <p:nvPr>
                <p:custDataLst>
                  <p:tags r:id="rId17"/>
                </p:custDataLst>
              </p:nvPr>
            </p:nvPicPr>
            <p:blipFill>
              <a:blip r:embed="rId4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 flipV="1">
                <a:off x="6054834" y="4324575"/>
                <a:ext cx="287568" cy="396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7" name="Picture 7" descr="C:\Users\dshayahmetov\Downloads\1349099165_unknown.png"/>
              <p:cNvPicPr>
                <a:picLocks noChangeAspect="1" noChangeArrowheads="1"/>
              </p:cNvPicPr>
              <p:nvPr>
                <p:custDataLst>
                  <p:tags r:id="rId18"/>
                </p:custDataLst>
              </p:nvPr>
            </p:nvPicPr>
            <p:blipFill>
              <a:blip r:embed="rId4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214112" flipV="1">
                <a:off x="5902827" y="4796710"/>
                <a:ext cx="235283" cy="32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8" name="Picture 7" descr="C:\Users\dshayahmetov\Downloads\1349099165_unknown.png"/>
              <p:cNvPicPr>
                <a:picLocks noChangeAspect="1" noChangeArrowheads="1"/>
              </p:cNvPicPr>
              <p:nvPr>
                <p:custDataLst>
                  <p:tags r:id="rId19"/>
                </p:custDataLst>
              </p:nvPr>
            </p:nvPicPr>
            <p:blipFill>
              <a:blip r:embed="rId4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9932886" flipV="1">
                <a:off x="5561306" y="5097829"/>
                <a:ext cx="182998" cy="252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9" name="Picture 7" descr="C:\Users\dshayahmetov\Downloads\1349099165_unknown.png"/>
              <p:cNvPicPr>
                <a:picLocks noChangeAspect="1" noChangeArrowheads="1"/>
              </p:cNvPicPr>
              <p:nvPr>
                <p:custDataLst>
                  <p:tags r:id="rId20"/>
                </p:custDataLst>
              </p:nvPr>
            </p:nvPicPr>
            <p:blipFill>
              <a:blip r:embed="rId4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1693" flipV="1">
                <a:off x="5226033" y="5152916"/>
                <a:ext cx="130713" cy="18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80" name="Picture 7" descr="C:\Users\dshayahmetov\Downloads\1349099165_unknown.png"/>
              <p:cNvPicPr>
                <a:picLocks noChangeAspect="1" noChangeArrowheads="1"/>
              </p:cNvPicPr>
              <p:nvPr>
                <p:custDataLst>
                  <p:tags r:id="rId21"/>
                </p:custDataLst>
              </p:nvPr>
            </p:nvPicPr>
            <p:blipFill>
              <a:blip r:embed="rId4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84899" flipV="1">
                <a:off x="4972900" y="5088235"/>
                <a:ext cx="78428" cy="10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81" name="Picture 7" descr="C:\Users\dshayahmetov\Downloads\1349099165_unknown.png"/>
              <p:cNvPicPr>
                <a:picLocks noChangeAspect="1" noChangeArrowheads="1"/>
              </p:cNvPicPr>
              <p:nvPr>
                <p:custDataLst>
                  <p:tags r:id="rId22"/>
                </p:custDataLst>
              </p:nvPr>
            </p:nvPicPr>
            <p:blipFill>
              <a:blip r:embed="rId4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773331" flipV="1">
                <a:off x="4775605" y="4923372"/>
                <a:ext cx="78428" cy="10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82" name="Picture 7" descr="C:\Users\dshayahmetov\Downloads\1349099165_unknown.png"/>
              <p:cNvPicPr>
                <a:picLocks noChangeAspect="1" noChangeArrowheads="1"/>
              </p:cNvPicPr>
              <p:nvPr>
                <p:custDataLst>
                  <p:tags r:id="rId23"/>
                </p:custDataLst>
              </p:nvPr>
            </p:nvPicPr>
            <p:blipFill>
              <a:blip r:embed="rId4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7849077" flipV="1">
                <a:off x="4301199" y="3661640"/>
                <a:ext cx="407750" cy="5774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83" name="Picture 7" descr="C:\Users\dshayahmetov\Downloads\1349099165_unknown.png"/>
              <p:cNvPicPr>
                <a:picLocks noChangeAspect="1" noChangeArrowheads="1"/>
              </p:cNvPicPr>
              <p:nvPr>
                <p:custDataLst>
                  <p:tags r:id="rId24"/>
                </p:custDataLst>
              </p:nvPr>
            </p:nvPicPr>
            <p:blipFill>
              <a:blip r:embed="rId4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849285" flipV="1">
                <a:off x="3946952" y="4214956"/>
                <a:ext cx="455237" cy="6447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072" name="Прямоугольник 12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396465" y="4144197"/>
              <a:ext cx="141349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2E8DBE"/>
                </a:buClr>
              </a:pPr>
              <a:endParaRPr lang="ru-RU" sz="1600" b="1">
                <a:solidFill>
                  <a:srgbClr val="003864"/>
                </a:solidFill>
              </a:endParaRPr>
            </a:p>
          </p:txBody>
        </p:sp>
      </p:grpSp>
      <p:grpSp>
        <p:nvGrpSpPr>
          <p:cNvPr id="2066" name="Группа 8"/>
          <p:cNvGrpSpPr>
            <a:grpSpLocks/>
          </p:cNvGrpSpPr>
          <p:nvPr/>
        </p:nvGrpSpPr>
        <p:grpSpPr bwMode="auto">
          <a:xfrm>
            <a:off x="2124075" y="3894138"/>
            <a:ext cx="1966913" cy="1906587"/>
            <a:chOff x="2224778" y="3685165"/>
            <a:chExt cx="2112902" cy="1947876"/>
          </a:xfrm>
        </p:grpSpPr>
        <p:sp>
          <p:nvSpPr>
            <p:cNvPr id="78" name="AutoShape 4"/>
            <p:cNvSpPr>
              <a:spLocks noEditPoints="1" noChangeArrowheads="1"/>
            </p:cNvSpPr>
            <p:nvPr>
              <p:custDataLst>
                <p:tags r:id="rId11"/>
              </p:custDataLst>
            </p:nvPr>
          </p:nvSpPr>
          <p:spPr bwMode="auto">
            <a:xfrm rot="19885637" flipH="1">
              <a:off x="2224778" y="3685165"/>
              <a:ext cx="2049804" cy="1947876"/>
            </a:xfrm>
            <a:custGeom>
              <a:avLst/>
              <a:gdLst>
                <a:gd name="T0" fmla="*/ 900113 w 21600"/>
                <a:gd name="T1" fmla="*/ 0 h 21600"/>
                <a:gd name="T2" fmla="*/ 1800225 w 21600"/>
                <a:gd name="T3" fmla="*/ 900113 h 21600"/>
                <a:gd name="T4" fmla="*/ 900113 w 21600"/>
                <a:gd name="T5" fmla="*/ 1800225 h 21600"/>
                <a:gd name="T6" fmla="*/ 0 w 21600"/>
                <a:gd name="T7" fmla="*/ 900113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374 w 21600"/>
                <a:gd name="T13" fmla="*/ 3964 h 21600"/>
                <a:gd name="T14" fmla="*/ 17841 w 21600"/>
                <a:gd name="T15" fmla="*/ 176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ln>
              <a:solidFill>
                <a:srgbClr val="00B0F0"/>
              </a:solidFill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65" name="Прямоугольник 64"/>
            <p:cNvSpPr/>
            <p:nvPr>
              <p:custDataLst>
                <p:tags r:id="rId12"/>
              </p:custDataLst>
            </p:nvPr>
          </p:nvSpPr>
          <p:spPr>
            <a:xfrm>
              <a:off x="2224778" y="4166735"/>
              <a:ext cx="2112902" cy="596996"/>
            </a:xfrm>
            <a:prstGeom prst="rect">
              <a:avLst/>
            </a:prstGeom>
            <a:gradFill flip="none" rotWithShape="1">
              <a:gsLst>
                <a:gs pos="3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rgbClr val="2E8DBE"/>
                </a:buClr>
                <a:defRPr/>
              </a:pPr>
              <a:r>
                <a:rPr lang="ru-RU" sz="1600" b="1" dirty="0">
                  <a:solidFill>
                    <a:srgbClr val="003864"/>
                  </a:solidFill>
                  <a:latin typeface="Times New Roman" pitchFamily="18" charset="0"/>
                  <a:cs typeface="Times New Roman" pitchFamily="18" charset="0"/>
                </a:rPr>
                <a:t>Практика, Трудоустройство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686050"/>
            <a:ext cx="7772400" cy="311150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79" name="Текст 2"/>
          <p:cNvSpPr>
            <a:spLocks noGrp="1"/>
          </p:cNvSpPr>
          <p:nvPr>
            <p:ph type="body" idx="1"/>
          </p:nvPr>
        </p:nvSpPr>
        <p:spPr>
          <a:xfrm>
            <a:off x="722313" y="1128713"/>
            <a:ext cx="7772400" cy="1509712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42875"/>
          <a:ext cx="9144000" cy="6500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748"/>
                <a:gridCol w="6942761"/>
                <a:gridCol w="1412492"/>
              </a:tblGrid>
              <a:tr h="61078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572125" algn="l"/>
                          <a:tab pos="6181725" algn="l"/>
                        </a:tabLst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Основные показатели деятельности в 2014 году</a:t>
                      </a:r>
                      <a:endParaRPr lang="ru-RU" sz="2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23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Общее количество предоставленных работодателями мест практики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404 ед.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18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Количество договоров, заключенных с работодателями на целевое обучение / повышение  квалификации кадров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12 ед.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23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Количество обученных по договорам, заключённым со службой занятости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8 чел.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23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Количество выпускников, прошедших процедуры сертификации квалификаций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7 чел.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23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разработанных с участием работодателей новых учебных планов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ед.</a:t>
                      </a:r>
                      <a:endParaRPr lang="ru-RU" sz="20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088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Количество преподавателей и  мастеров производственного обучения, прошедших повышение квалификации и специализированную стажировку у работодателя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19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ед.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на базе колледжа развивающей образовательной среды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57188" y="1714500"/>
            <a:ext cx="4040187" cy="124618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000" cap="none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ПОВЫШЕНИЕ КВАЛИФИКАЦИИ, СТАЖИРОВКА</a:t>
            </a:r>
          </a:p>
          <a:p>
            <a:pPr>
              <a:spcBef>
                <a:spcPct val="0"/>
              </a:spcBef>
            </a:pPr>
            <a:endParaRPr lang="ru-RU" cap="none" smtClean="0"/>
          </a:p>
        </p:txBody>
      </p:sp>
      <p:graphicFrame>
        <p:nvGraphicFramePr>
          <p:cNvPr id="15" name="Содержимое 14"/>
          <p:cNvGraphicFramePr>
            <a:graphicFrameLocks noGrp="1"/>
          </p:cNvGraphicFramePr>
          <p:nvPr>
            <p:ph sz="half" idx="2"/>
          </p:nvPr>
        </p:nvGraphicFramePr>
        <p:xfrm>
          <a:off x="4500563" y="3000375"/>
          <a:ext cx="4429125" cy="3286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6526"/>
                <a:gridCol w="2897681"/>
                <a:gridCol w="904950"/>
              </a:tblGrid>
              <a:tr h="16430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рабочих программ, разработанных с участием работодателей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 ед.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6430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 рабочих программ, переработанных с участием работодателей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141 ед.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643438" y="1571625"/>
            <a:ext cx="4213225" cy="181768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1800" cap="none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ОБНОВЛЕНИЕ СОДЕРЖАНИЯ ПРОФЕССИОНАЛЬНОГО ОБРАЗОВАНИЯ,  МЕТОДИЧЕСКОГО ОБЕСПЕЧЕНИЯ ОБРАЗОВАТЕЛЬНЫХ ПРОГРАММ</a:t>
            </a:r>
            <a:endParaRPr lang="ru-RU" sz="1800" cap="none" smtClean="0">
              <a:solidFill>
                <a:srgbClr val="0066CC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ru-RU" cap="none" smtClean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quarter" idx="4"/>
          </p:nvPr>
        </p:nvGraphicFramePr>
        <p:xfrm>
          <a:off x="285750" y="3000375"/>
          <a:ext cx="4041775" cy="3273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354"/>
                <a:gridCol w="2254421"/>
              </a:tblGrid>
              <a:tr h="18617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Период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34" marR="68634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Число педагогических работников, прошедших стажировку и повышение квалификации</a:t>
                      </a:r>
                      <a:endParaRPr lang="ru-RU" sz="18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34" marR="68634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7189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2012 -2014 гг.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34" marR="686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78 чел.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34" marR="68634" marT="0" marB="0"/>
                </a:tc>
              </a:tr>
              <a:tr h="88108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 квартал 2015 года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34" marR="686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7 чел.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634" marR="68634" marT="0" marB="0"/>
                </a:tc>
              </a:tr>
            </a:tbl>
          </a:graphicData>
        </a:graphic>
      </p:graphicFrame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187575"/>
            <a:ext cx="91440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686050"/>
            <a:ext cx="7772400" cy="311150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27" name="Текст 2"/>
          <p:cNvSpPr>
            <a:spLocks noGrp="1"/>
          </p:cNvSpPr>
          <p:nvPr>
            <p:ph type="body" idx="1"/>
          </p:nvPr>
        </p:nvSpPr>
        <p:spPr>
          <a:xfrm>
            <a:off x="722313" y="1128713"/>
            <a:ext cx="7772400" cy="1509712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403648" y="2628157"/>
            <a:ext cx="5904656" cy="4229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Горизонтальный свиток 4"/>
          <p:cNvSpPr/>
          <p:nvPr/>
        </p:nvSpPr>
        <p:spPr>
          <a:xfrm>
            <a:off x="0" y="332656"/>
            <a:ext cx="4464496" cy="2448272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Межрегиональный отраслевой ресурсный центр в области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нанотехнологий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(г. Красногорск</a:t>
            </a:r>
            <a:r>
              <a:rPr lang="ru-RU" dirty="0"/>
              <a:t>)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4679504" y="0"/>
            <a:ext cx="4464496" cy="2448272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Межрегиональный отраслевой ресурсный центр в области энергетики (Чебоксары)</a:t>
            </a:r>
          </a:p>
        </p:txBody>
      </p:sp>
      <p:sp>
        <p:nvSpPr>
          <p:cNvPr id="9" name="Выгнутая влево стрелка 8"/>
          <p:cNvSpPr/>
          <p:nvPr/>
        </p:nvSpPr>
        <p:spPr>
          <a:xfrm>
            <a:off x="468313" y="2492375"/>
            <a:ext cx="1008062" cy="23050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7164388" y="2133600"/>
            <a:ext cx="1008062" cy="251936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4831904" y="152400"/>
            <a:ext cx="4464496" cy="2448272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Межрегиональный отраслевой ресурсный центр в области энергетики (г. Чебоксары)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Текст 2"/>
          <p:cNvSpPr>
            <a:spLocks noGrp="1"/>
          </p:cNvSpPr>
          <p:nvPr>
            <p:ph type="body" idx="1"/>
          </p:nvPr>
        </p:nvSpPr>
        <p:spPr>
          <a:xfrm>
            <a:off x="722313" y="1128713"/>
            <a:ext cx="7772400" cy="1509712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graphicFrame>
        <p:nvGraphicFramePr>
          <p:cNvPr id="7" name="Схема 6"/>
          <p:cNvGraphicFramePr/>
          <p:nvPr/>
        </p:nvGraphicFramePr>
        <p:xfrm>
          <a:off x="0" y="0"/>
          <a:ext cx="9144000" cy="3573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55650" y="4149725"/>
            <a:ext cx="7772400" cy="311150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9" name="Схема 8"/>
          <p:cNvGraphicFramePr/>
          <p:nvPr/>
        </p:nvGraphicFramePr>
        <p:xfrm>
          <a:off x="0" y="3257030"/>
          <a:ext cx="9144000" cy="3600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</p:spPr>
        <p:txBody>
          <a:bodyPr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Заключительный этап Всероссийской олимпиады профессионального мастерства обучающихся по специальности среднего профессионального образования 080114 Экономика и бухгалтерский учет (по отраслям)</a:t>
            </a:r>
            <a:b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graphicFrame>
        <p:nvGraphicFramePr>
          <p:cNvPr id="7" name="Содержимое 6">
            <a:hlinkClick r:id="" action="ppaction://hlinkshowjump?jump=nextslide" highlightClick="1"/>
          </p:cNvPr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8543956" cy="4614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04966"/>
          </a:xfrm>
        </p:spPr>
        <p:txBody>
          <a:bodyPr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Заключительный этап Всероссийской олимпиады профессионального мастерства обучающихся по специальности среднего профессионального образования  15.02.08 ТЕХНОЛОГИЯ МАШИНОСТРОЕНИЯ</a:t>
            </a:r>
            <a:b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5 - 7 мая  2015 года 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648200" y="2000250"/>
          <a:ext cx="4352925" cy="3786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6090"/>
                <a:gridCol w="3756866"/>
              </a:tblGrid>
              <a:tr h="6145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Наименование ОУ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45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Санкт-Петербургский технический колледж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45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Вятско – Полянский механический колледж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17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Республиканский инженерный колледж имени С.Орджоникидзе. Республика Дагестан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6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Рязанский станкостроительный колледж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45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Калужский государственный машиностроительный колледж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29722" name="Содержимое 6" descr="C:\Documents and Settings\pozovalp\Мои документы\ОЛИМПИАДА ТЕХНОЛОГИЯ МАШИНОСТРОЕНИЯ\ЛОГОТИП\Логотип Всероссийской олимпиады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1928813"/>
            <a:ext cx="4357687" cy="385762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Повышение качества профессионального образования за счет внедрения новых технологий</a:t>
            </a:r>
            <a:r>
              <a:rPr lang="ru-RU">
                <a:solidFill>
                  <a:schemeClr val="tx2">
                    <a:shade val="85000"/>
                    <a:satMod val="150000"/>
                  </a:schemeClr>
                </a:solidFill>
              </a:rPr>
              <a:t/>
            </a:r>
            <a:br>
              <a:rPr lang="ru-RU">
                <a:solidFill>
                  <a:schemeClr val="tx2">
                    <a:shade val="85000"/>
                    <a:satMod val="150000"/>
                  </a:schemeClr>
                </a:solidFill>
              </a:rPr>
            </a:b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14313" y="928688"/>
          <a:ext cx="4038600" cy="1830387"/>
        </p:xfrm>
        <a:graphic>
          <a:graphicData uri="http://schemas.openxmlformats.org/drawingml/2006/table">
            <a:tbl>
              <a:tblPr/>
              <a:tblGrid>
                <a:gridCol w="1887537"/>
                <a:gridCol w="2151063"/>
              </a:tblGrid>
              <a:tr h="560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выпуска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6021" marR="76021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Качество </a:t>
                      </a:r>
                      <a:b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защиты, %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6021" marR="76021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 год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6021" marR="76021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6021" marR="76021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 год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6021" marR="76021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6021" marR="76021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6021" marR="76021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76021" marR="76021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572000" y="857233"/>
          <a:ext cx="4038600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4313" y="3786188"/>
          <a:ext cx="4071937" cy="2143125"/>
        </p:xfrm>
        <a:graphic>
          <a:graphicData uri="http://schemas.openxmlformats.org/drawingml/2006/table">
            <a:tbl>
              <a:tblPr/>
              <a:tblGrid>
                <a:gridCol w="2035175"/>
                <a:gridCol w="2036762"/>
              </a:tblGrid>
              <a:tr h="908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Учебный год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Качественная успеваемость </a:t>
                      </a:r>
                      <a:b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2011 - 2012 год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2012-2013 год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0EC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2013-2014 год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5E0D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4643438" y="3643314"/>
          <a:ext cx="4214842" cy="2786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8" name="Rectangle 30"/>
          <p:cNvSpPr>
            <a:spLocks noGrp="1" noChangeArrowheads="1"/>
          </p:cNvSpPr>
          <p:nvPr>
            <p:ph type="title"/>
          </p:nvPr>
        </p:nvSpPr>
        <p:spPr>
          <a:xfrm>
            <a:off x="214282" y="1142984"/>
            <a:ext cx="8763000" cy="464347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200" dirty="0" smtClean="0">
                <a:solidFill>
                  <a:srgbClr val="000099"/>
                </a:solidFill>
              </a:rPr>
              <a:t/>
            </a:r>
            <a:br>
              <a:rPr sz="3200" dirty="0" smtClean="0">
                <a:solidFill>
                  <a:srgbClr val="000099"/>
                </a:solidFill>
              </a:rPr>
            </a:br>
            <a:endParaRPr lang="ru-RU" sz="3600" dirty="0">
              <a:solidFill>
                <a:srgbClr val="000099"/>
              </a:solidFill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187575"/>
            <a:ext cx="91440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42844" y="836712"/>
          <a:ext cx="8568952" cy="602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1749" name="Прямоугольник 10"/>
          <p:cNvSpPr>
            <a:spLocks noChangeArrowheads="1"/>
          </p:cNvSpPr>
          <p:nvPr/>
        </p:nvSpPr>
        <p:spPr bwMode="auto">
          <a:xfrm>
            <a:off x="285750" y="0"/>
            <a:ext cx="8358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8" name="Rectangle 30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200" smtClean="0">
                <a:solidFill>
                  <a:srgbClr val="000099"/>
                </a:solidFill>
              </a:rPr>
              <a:t/>
            </a:r>
            <a:br>
              <a:rPr sz="3200" smtClean="0">
                <a:solidFill>
                  <a:srgbClr val="000099"/>
                </a:solidFill>
              </a:rPr>
            </a:br>
            <a:endParaRPr lang="ru-RU" sz="3600">
              <a:solidFill>
                <a:srgbClr val="000099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500063" y="3286125"/>
            <a:ext cx="8358187" cy="2514600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4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 ВНИМАНИЕ !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28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28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1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8(861) 255 – 15 – 86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18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E-mail:</a:t>
            </a:r>
            <a:r>
              <a:rPr lang="ru-RU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KMSK.KRASNODAR@RAMBLER.RU</a:t>
            </a:r>
            <a:endParaRPr lang="ru-RU" sz="1800" u="sng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1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KMSK.KRASNODAR@INBOX.RU</a:t>
            </a:r>
            <a:endParaRPr lang="ru-RU" sz="1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18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2800" b="1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8" name="Rectangle 30"/>
          <p:cNvSpPr>
            <a:spLocks noGrp="1" noChangeArrowheads="1"/>
          </p:cNvSpPr>
          <p:nvPr>
            <p:ph type="title"/>
          </p:nvPr>
        </p:nvSpPr>
        <p:spPr>
          <a:xfrm>
            <a:off x="214282" y="1142984"/>
            <a:ext cx="8763000" cy="464347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200" dirty="0" smtClean="0">
                <a:solidFill>
                  <a:srgbClr val="000099"/>
                </a:solidFill>
              </a:rPr>
              <a:t/>
            </a:r>
            <a:br>
              <a:rPr sz="3200" dirty="0" smtClean="0">
                <a:solidFill>
                  <a:srgbClr val="000099"/>
                </a:solidFill>
              </a:rPr>
            </a:br>
            <a:endParaRPr lang="ru-RU" sz="3600" dirty="0">
              <a:solidFill>
                <a:srgbClr val="000099"/>
              </a:solidFill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187575"/>
            <a:ext cx="91440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395536" y="1500174"/>
          <a:ext cx="8568952" cy="4521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197" name="Rectangle 1"/>
          <p:cNvSpPr>
            <a:spLocks noChangeArrowheads="1"/>
          </p:cNvSpPr>
          <p:nvPr/>
        </p:nvSpPr>
        <p:spPr bwMode="auto">
          <a:xfrm>
            <a:off x="142875" y="61913"/>
            <a:ext cx="9001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Программы подготовки квалифицированных рабочих</a:t>
            </a:r>
            <a:endParaRPr 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4" y="714356"/>
          <a:ext cx="8572560" cy="6012010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  <a:reflection blurRad="6350" stA="50000" endA="300" endPos="55500" dist="50800" dir="5400000" sy="-100000" algn="bl" rotWithShape="0"/>
                </a:effectLst>
                <a:tableStyleId>{5C22544A-7EE6-4342-B048-85BDC9FD1C3A}</a:tableStyleId>
              </a:tblPr>
              <a:tblGrid>
                <a:gridCol w="1379370"/>
                <a:gridCol w="5692992"/>
                <a:gridCol w="1500198"/>
              </a:tblGrid>
              <a:tr h="6408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Код</a:t>
                      </a: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профессии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Наименование   профессии</a:t>
                      </a: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Контингент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973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140407.02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Электромонтер по техническому обслуживанию электростанций и сетей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973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151902.01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Наладчик станков и оборудования в механообработке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295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151902.03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Станочник (металлообработка)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193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151903.02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Слесарь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472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190623.01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Машинист локомотива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259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24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190629.08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Слесарь по ремонту строительных машин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973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230103.04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Наладчик аппаратного и программного обеспечения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069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270802.10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Мастер отделочных строительных работ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824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r>
                        <a:rPr lang="en-US" sz="2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8" name="Rectangle 30"/>
          <p:cNvSpPr>
            <a:spLocks noGrp="1" noChangeArrowheads="1"/>
          </p:cNvSpPr>
          <p:nvPr>
            <p:ph type="title"/>
          </p:nvPr>
        </p:nvSpPr>
        <p:spPr>
          <a:xfrm>
            <a:off x="214282" y="1142984"/>
            <a:ext cx="8763000" cy="464347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200" dirty="0" smtClean="0">
                <a:solidFill>
                  <a:srgbClr val="000099"/>
                </a:solidFill>
              </a:rPr>
              <a:t/>
            </a:r>
            <a:br>
              <a:rPr sz="3200" dirty="0" smtClean="0">
                <a:solidFill>
                  <a:srgbClr val="000099"/>
                </a:solidFill>
              </a:rPr>
            </a:br>
            <a:endParaRPr lang="ru-RU" sz="3600" dirty="0">
              <a:solidFill>
                <a:srgbClr val="000099"/>
              </a:solidFill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187575"/>
            <a:ext cx="91440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395536" y="1500174"/>
          <a:ext cx="8568952" cy="4521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221" name="Rectangle 1"/>
          <p:cNvSpPr>
            <a:spLocks noChangeArrowheads="1"/>
          </p:cNvSpPr>
          <p:nvPr/>
        </p:nvSpPr>
        <p:spPr bwMode="auto">
          <a:xfrm>
            <a:off x="142875" y="61913"/>
            <a:ext cx="9001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Программы профессиональной подготовки</a:t>
            </a:r>
            <a:endParaRPr lang="ru-RU" sz="24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" y="639058"/>
          <a:ext cx="9143999" cy="6218942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  <a:reflection blurRad="6350" stA="50000" endA="300" endPos="55500" dist="50800" dir="5400000" sy="-100000" algn="bl" rotWithShape="0"/>
                </a:effectLst>
                <a:tableStyleId>{5C22544A-7EE6-4342-B048-85BDC9FD1C3A}</a:tableStyleId>
              </a:tblPr>
              <a:tblGrid>
                <a:gridCol w="697466"/>
                <a:gridCol w="1342930"/>
                <a:gridCol w="7103603"/>
              </a:tblGrid>
              <a:tr h="614785">
                <a:tc>
                  <a:txBody>
                    <a:bodyPr/>
                    <a:lstStyle/>
                    <a:p>
                      <a:pPr marL="8890" marR="3175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400" dirty="0" smtClean="0">
                        <a:latin typeface="Times New Roman"/>
                        <a:ea typeface="Times New Roman"/>
                      </a:endParaRPr>
                    </a:p>
                    <a:p>
                      <a:pPr marL="8890" marR="3175">
                        <a:lnSpc>
                          <a:spcPts val="151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spc="-20" dirty="0" err="1" smtClean="0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600" spc="-20" dirty="0" smtClean="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spc="-20" dirty="0" err="1" smtClean="0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14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Код</a:t>
                      </a: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профессии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</a:rPr>
                        <a:t>Наименование   профессии</a:t>
                      </a: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35213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14919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Наладчик контрольно-измерительных приборов и автоматики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435213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15824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Оператор по добыче нефти и газа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435213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16045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Оператор станков с  программным управлением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582768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16199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Оператор </a:t>
                      </a:r>
                      <a:r>
                        <a:rPr lang="ru-RU" sz="1800" b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электронно</a:t>
                      </a: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- вычислительных и вычислительных машин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582768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18494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Слесарь по контрольно- измерительным приборам и автоматике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435213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18511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Слесарь по ремонту автомобилей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92907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18559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Слесарь - ремонтник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24164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18590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Слесарь – электрик по ремонту электрооборудования 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41560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19149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Токарь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01134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19479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Фрезеровщик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582768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19861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Электромонтер по ремонту и обслуживанию электрооборудования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78803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19906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Электросварщик ручной сварки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01134">
                <a:tc>
                  <a:txBody>
                    <a:bodyPr/>
                    <a:lstStyle/>
                    <a:p>
                      <a:pPr marL="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21299</a:t>
                      </a:r>
                      <a:endParaRPr lang="ru-RU" sz="1800" b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Делопроизводитель</a:t>
                      </a:r>
                      <a:endParaRPr lang="ru-RU" sz="1800" b="0" dirty="0"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357166"/>
            <a:ext cx="8286808" cy="5715040"/>
          </a:xfrm>
          <a:prstGeom prst="roundRect">
            <a:avLst/>
          </a:prstGeom>
          <a:solidFill>
            <a:schemeClr val="bg1">
              <a:lumMod val="85000"/>
            </a:schemeClr>
          </a:solidFill>
          <a:scene3d>
            <a:camera prst="orthographicFront"/>
            <a:lightRig rig="threePt" dir="t"/>
          </a:scene3d>
          <a:sp3d>
            <a:bevelT w="114300"/>
            <a:bevelB w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0850" algn="just"/>
            <a:r>
              <a:rPr lang="ru-RU" sz="3000" b="1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Стратегическая цель колледжа </a:t>
            </a:r>
            <a:r>
              <a:rPr lang="ru-RU" sz="300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– подготовка высококвалифицированных рабочих и  специалистов  в условиях совершенствования и развития образовательной среды на базе внедрения инновационных образовательных технологий, информационно-ресурсного обеспечения и развития социального партнёрства.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8" name="Rectangle 30"/>
          <p:cNvSpPr>
            <a:spLocks noGrp="1" noChangeArrowheads="1"/>
          </p:cNvSpPr>
          <p:nvPr>
            <p:ph type="title"/>
          </p:nvPr>
        </p:nvSpPr>
        <p:spPr>
          <a:xfrm>
            <a:off x="214282" y="1142984"/>
            <a:ext cx="8763000" cy="464347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200" dirty="0" smtClean="0">
                <a:solidFill>
                  <a:srgbClr val="000099"/>
                </a:solidFill>
              </a:rPr>
              <a:t/>
            </a:r>
            <a:br>
              <a:rPr sz="3200" dirty="0" smtClean="0">
                <a:solidFill>
                  <a:srgbClr val="000099"/>
                </a:solidFill>
              </a:rPr>
            </a:br>
            <a:endParaRPr lang="ru-RU" sz="3600" dirty="0">
              <a:solidFill>
                <a:srgbClr val="000099"/>
              </a:solidFill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187575"/>
            <a:ext cx="91440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395536" y="500042"/>
          <a:ext cx="8568952" cy="55212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8" name="Rectangle 30"/>
          <p:cNvSpPr>
            <a:spLocks noGrp="1" noChangeArrowheads="1"/>
          </p:cNvSpPr>
          <p:nvPr>
            <p:ph type="title"/>
          </p:nvPr>
        </p:nvSpPr>
        <p:spPr>
          <a:xfrm>
            <a:off x="214282" y="1142984"/>
            <a:ext cx="8763000" cy="4643470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3200" dirty="0" smtClean="0">
                <a:solidFill>
                  <a:srgbClr val="000099"/>
                </a:solidFill>
              </a:rPr>
              <a:t/>
            </a:r>
            <a:br>
              <a:rPr sz="3200" dirty="0" smtClean="0">
                <a:solidFill>
                  <a:srgbClr val="000099"/>
                </a:solidFill>
              </a:rPr>
            </a:br>
            <a:endParaRPr lang="ru-RU" sz="3600" dirty="0">
              <a:solidFill>
                <a:srgbClr val="000099"/>
              </a:solidFill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2187575"/>
            <a:ext cx="914400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395536" y="500042"/>
          <a:ext cx="8568952" cy="55212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5" y="1214438"/>
            <a:ext cx="2714625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кругленный прямоугольник 14"/>
          <p:cNvSpPr/>
          <p:nvPr/>
        </p:nvSpPr>
        <p:spPr>
          <a:xfrm>
            <a:off x="5857875" y="4857750"/>
            <a:ext cx="3286125" cy="71437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11,1млн.руб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57875" y="4071938"/>
            <a:ext cx="3286125" cy="71437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9,1млн.руб</a:t>
            </a:r>
          </a:p>
        </p:txBody>
      </p:sp>
      <p:pic>
        <p:nvPicPr>
          <p:cNvPr id="13317" name="irc_mi" descr="http://cs306108.vk.me/v306108797/287a/ihW_Fe5jTwM.jpg"/>
          <p:cNvPicPr>
            <a:picLocks noGrp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1857375"/>
            <a:ext cx="3214688" cy="27860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71604" y="0"/>
            <a:ext cx="7572396" cy="1142984"/>
          </a:xfrm>
          <a:solidFill>
            <a:schemeClr val="bg1"/>
          </a:solidFill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Национальный проект «Образование» 2008 г.</a:t>
            </a:r>
            <a:r>
              <a:rPr lang="ru-RU" sz="3100" dirty="0" smtClean="0">
                <a:solidFill>
                  <a:schemeClr val="tx2">
                    <a:shade val="85000"/>
                    <a:satMod val="150000"/>
                  </a:schemeClr>
                </a:solidFill>
              </a:rPr>
              <a:t> </a:t>
            </a:r>
            <a:endParaRPr lang="ru-RU" sz="3100" dirty="0">
              <a:solidFill>
                <a:schemeClr val="tx2">
                  <a:shade val="85000"/>
                  <a:satMod val="150000"/>
                </a:schemeClr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0" y="1071563"/>
            <a:ext cx="3214688" cy="996950"/>
          </a:xfrm>
          <a:solidFill>
            <a:schemeClr val="bg1"/>
          </a:solidFill>
        </p:spPr>
        <p:txBody>
          <a:bodyPr/>
          <a:lstStyle/>
          <a:p>
            <a:pPr>
              <a:spcBef>
                <a:spcPct val="0"/>
              </a:spcBef>
            </a:pPr>
            <a:endParaRPr lang="ru-RU" sz="2000" cap="none" smtClean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ru-RU" sz="2000" cap="none" smtClean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ru-RU" sz="2000" cap="none" smtClean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ru-RU" sz="2000" cap="none" smtClean="0">
              <a:solidFill>
                <a:srgbClr val="0066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sz="2000" cap="none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СОЦИАЛЬНЫЕ ПАРТНЕРЫ</a:t>
            </a:r>
          </a:p>
          <a:p>
            <a:pPr>
              <a:spcBef>
                <a:spcPct val="0"/>
              </a:spcBef>
            </a:pPr>
            <a:endParaRPr lang="ru-RU" cap="none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4643438"/>
            <a:ext cx="3286125" cy="928687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200" b="1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МОАО «Седин»</a:t>
            </a:r>
          </a:p>
          <a:p>
            <a:pPr>
              <a:lnSpc>
                <a:spcPct val="8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200" b="1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ОАО «Компании </a:t>
            </a:r>
          </a:p>
          <a:p>
            <a:pPr>
              <a:lnSpc>
                <a:spcPct val="8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ru-RU" sz="2200" b="1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Импульс»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endParaRPr lang="ru-RU" sz="22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3322" name="Рисунок 11" descr="C:\Documents and Settings\Позова\Мои документы\Форум\Форум 2011\Логотипы\Логотип нац проекта Образовани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571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трелка вправо с вырезом 12"/>
          <p:cNvSpPr/>
          <p:nvPr/>
        </p:nvSpPr>
        <p:spPr>
          <a:xfrm>
            <a:off x="3286125" y="4572000"/>
            <a:ext cx="2500313" cy="642938"/>
          </a:xfrm>
          <a:prstGeom prst="notchedRightArrow">
            <a:avLst/>
          </a:prstGeom>
          <a:solidFill>
            <a:srgbClr val="00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3324" name="Рисунок 1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00" y="1214438"/>
            <a:ext cx="28575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Скругленный прямоугольник 17"/>
          <p:cNvSpPr/>
          <p:nvPr/>
        </p:nvSpPr>
        <p:spPr>
          <a:xfrm>
            <a:off x="0" y="5643563"/>
            <a:ext cx="3929063" cy="121443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Субсидия из федерального бюджета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21 млн.руб.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000500" y="5572125"/>
            <a:ext cx="5143500" cy="128587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 млн.руб.  526 тыс.руб. на приобретение оборудования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474 тыс.  на повышение квалификации</a:t>
            </a:r>
          </a:p>
          <a:p>
            <a:pPr>
              <a:defRPr/>
            </a:pP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95308"/>
          </a:xfrm>
        </p:spPr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  <a:sp3d prstMaterial="matte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Создание ресурсного  центра</a:t>
            </a:r>
          </a:p>
        </p:txBody>
      </p:sp>
      <p:sp>
        <p:nvSpPr>
          <p:cNvPr id="9" name="Rounded Rectangular Callout 53"/>
          <p:cNvSpPr>
            <a:spLocks noGrp="1"/>
          </p:cNvSpPr>
          <p:nvPr>
            <p:ph sz="half" idx="1"/>
          </p:nvPr>
        </p:nvSpPr>
        <p:spPr>
          <a:xfrm>
            <a:off x="0" y="1017565"/>
            <a:ext cx="5143504" cy="3625881"/>
          </a:xfrm>
          <a:prstGeom prst="wedgeRoundRectCallout">
            <a:avLst>
              <a:gd name="adj1" fmla="val 16375"/>
              <a:gd name="adj2" fmla="val -49286"/>
              <a:gd name="adj3" fmla="val 16667"/>
            </a:avLst>
          </a:prstGeom>
          <a:solidFill>
            <a:schemeClr val="bg1">
              <a:alpha val="70000"/>
            </a:schemeClr>
          </a:solidFill>
          <a:ln/>
          <a:effectLst>
            <a:innerShdw blurRad="152400">
              <a:schemeClr val="tx2">
                <a:lumMod val="60000"/>
                <a:lumOff val="40000"/>
              </a:schemeClr>
            </a:inn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lIns="0" tIns="0" rIns="0" bIns="0" rtlCol="0" anchor="ctr">
            <a:normAutofit fontScale="62500" lnSpcReduction="20000"/>
          </a:bodyPr>
          <a:lstStyle/>
          <a:p>
            <a:pPr marL="720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В 2012 году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колледж стал победителем в конкурсе инновационных образовательных программ среди образовательных учреждений начального и среднего  профессионального образования, претендующих на создание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ресурсных центров профессионального образования в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2013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году  </a:t>
            </a:r>
            <a:r>
              <a:rPr lang="ru-RU" b="1" dirty="0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«Комплексная подготовка специалистов на базе  </a:t>
            </a:r>
            <a:r>
              <a:rPr lang="ru-RU" b="1" dirty="0" err="1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b="1" dirty="0" smtClean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– производственного центра  «Металлообработка»</a:t>
            </a:r>
          </a:p>
        </p:txBody>
      </p:sp>
      <p:pic>
        <p:nvPicPr>
          <p:cNvPr id="14342" name="Picture 2" descr="C:\Documents and Settings\pozovalp\Мои документы\ИННОВАЦИОННЫЕ ПРОГРАММЫ\Инновационная деятельность\2 апреля\ЛОГО РЦ копия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29250" y="1071563"/>
            <a:ext cx="3567113" cy="3575050"/>
          </a:xfrm>
        </p:spPr>
      </p:pic>
      <p:sp>
        <p:nvSpPr>
          <p:cNvPr id="11" name="Текст 7"/>
          <p:cNvSpPr txBox="1">
            <a:spLocks/>
          </p:cNvSpPr>
          <p:nvPr/>
        </p:nvSpPr>
        <p:spPr>
          <a:xfrm>
            <a:off x="5429250" y="4714875"/>
            <a:ext cx="3571875" cy="928688"/>
          </a:xfrm>
          <a:prstGeom prst="rect">
            <a:avLst/>
          </a:prstGeom>
          <a:solidFill>
            <a:schemeClr val="bg1"/>
          </a:solidFill>
        </p:spPr>
        <p:txBody>
          <a:bodyPr lIns="45720" rIns="45720">
            <a:normAutofit fontScale="85000" lnSpcReduction="10000"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Социальный  партнер - ОАО «Краснодарский приборный завод     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        «Каскад»  15 млн.руб.</a:t>
            </a:r>
          </a:p>
          <a:p>
            <a:pPr algn="ctr">
              <a:defRPr/>
            </a:pPr>
            <a:endParaRPr lang="ru-RU" sz="2800" kern="0" dirty="0">
              <a:latin typeface="+mn-lt"/>
              <a:ea typeface="+mn-lt"/>
              <a:cs typeface="+mn-lt"/>
            </a:endParaRPr>
          </a:p>
        </p:txBody>
      </p:sp>
      <p:sp>
        <p:nvSpPr>
          <p:cNvPr id="12" name="Текст 7"/>
          <p:cNvSpPr txBox="1">
            <a:spLocks/>
          </p:cNvSpPr>
          <p:nvPr/>
        </p:nvSpPr>
        <p:spPr>
          <a:xfrm>
            <a:off x="5429250" y="5786438"/>
            <a:ext cx="3571875" cy="785812"/>
          </a:xfrm>
          <a:prstGeom prst="rect">
            <a:avLst/>
          </a:prstGeom>
          <a:solidFill>
            <a:schemeClr val="bg1"/>
          </a:solidFill>
        </p:spPr>
        <p:txBody>
          <a:bodyPr lIns="45720" rIns="45720">
            <a:norm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66CC"/>
                </a:solidFill>
                <a:latin typeface="Times New Roman" pitchFamily="18" charset="0"/>
                <a:cs typeface="Times New Roman" pitchFamily="18" charset="0"/>
              </a:rPr>
              <a:t>Субсидия из краевого бюджета – 19 млн.руб.</a:t>
            </a:r>
          </a:p>
          <a:p>
            <a:pPr algn="ctr">
              <a:defRPr/>
            </a:pPr>
            <a:endParaRPr lang="ru-RU" sz="2800" kern="0" dirty="0">
              <a:latin typeface="+mn-lt"/>
              <a:ea typeface="+mn-lt"/>
              <a:cs typeface="+mn-lt"/>
            </a:endParaRPr>
          </a:p>
        </p:txBody>
      </p:sp>
      <p:pic>
        <p:nvPicPr>
          <p:cNvPr id="14345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4643438"/>
            <a:ext cx="4786312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bkIqjles0yOxXyNmGmfP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uo7SbKJ7UqoniGGXeg5D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ipjfGxUukGQwMwwu.TT6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fQwKIadZ0yqYEhdNfnDN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Hvio6jiykO31DQQUYr2J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15iNoGTO0acoNsaAwCrX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h6eFu3Nf02FREhqHFJu4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N9QYuTkZk6DRVNtF9KMc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XxSTHKfF0._m0KFFFMML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Rbj38WDFUqNUve92Fda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gS5OiSkV0Kh8NF.51FMC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gr6_iXDuUGanrbWif7bK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UYERIupzk6Ebrq6fx6OP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zw3_AkZgUGS0XQPhE2VZ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7uX4zZIE.xiReziKtmA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yTnuBNskUOkNnEsKqcuF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GuGlpI50.zIuW627gdK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GuGlpI50.zIuW627gdK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GuGlpI50.zIuW627gdK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GuGlpI50.zIuW627gdK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rzQy0_p0k2umJWU6EeUO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_xQQ_GeuUu1jStoK2x0D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uo7SbKJ7UqoniGGXeg5D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wg3Iv0ntUOyANgTEQMn_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svqWq.vGkypTtpEkNvkg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0EH9ggSG0qUnAG46veRX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AsNDMvSCUahn.nzRSX0O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ZqxXELy3kmy96y292Zrd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3njcU31BUOlm4TMX41XUA"/>
</p:tagLst>
</file>

<file path=ppt/theme/theme1.xml><?xml version="1.0" encoding="utf-8"?>
<a:theme xmlns:a="http://schemas.openxmlformats.org/drawingml/2006/main" name="1_Human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</a:schemeClr>
        </a:solidFill>
        <a:gradFill flip="none" rotWithShape="1">
          <a:gsLst>
            <a:gs pos="0">
              <a:schemeClr val="phClr">
                <a:tint val="85000"/>
                <a:satMod val="275000"/>
              </a:schemeClr>
            </a:gs>
            <a:gs pos="3000">
              <a:schemeClr val="phClr">
                <a:tint val="87000"/>
                <a:satMod val="275000"/>
              </a:schemeClr>
            </a:gs>
            <a:gs pos="10000">
              <a:schemeClr val="phClr">
                <a:tint val="90000"/>
                <a:satMod val="275000"/>
              </a:schemeClr>
            </a:gs>
            <a:gs pos="70000">
              <a:schemeClr val="phClr">
                <a:shade val="38000"/>
                <a:satMod val="275000"/>
              </a:schemeClr>
            </a:gs>
            <a:gs pos="90000">
              <a:schemeClr val="phClr">
                <a:shade val="25000"/>
                <a:satMod val="300000"/>
              </a:schemeClr>
            </a:gs>
            <a:gs pos="100000">
              <a:schemeClr val="phClr">
                <a:shade val="22000"/>
                <a:satMod val="300000"/>
              </a:schemeClr>
            </a:gs>
          </a:gsLst>
          <a:path path="circle">
            <a:fillToRect l="60000" t="-3300" b="200000"/>
          </a:path>
          <a:tileRect/>
        </a:gradFill>
        <a:gradFill rotWithShape="1">
          <a:gsLst>
            <a:gs pos="0">
              <a:schemeClr val="phClr">
                <a:tint val="57000"/>
                <a:satMod val="400000"/>
              </a:schemeClr>
            </a:gs>
            <a:gs pos="100000">
              <a:schemeClr val="phClr">
                <a:tint val="87000"/>
                <a:shade val="40000"/>
                <a:satMod val="5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Изящная">
    <a:majorFont>
      <a:latin typeface="Trebuchet MS"/>
      <a:ea typeface=""/>
      <a:cs typeface=""/>
      <a:font script="Jpan" typeface="HG丸ｺﾞｼｯｸM-PRO"/>
      <a:font script="Hang" typeface="HY그래픽M"/>
      <a:font script="Hans" typeface="黑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Trebuchet MS"/>
      <a:ea typeface=""/>
      <a:cs typeface=""/>
      <a:font script="Jpan" typeface="HG丸ｺﾞｼｯｸM-PRO"/>
      <a:font script="Hang" typeface="HY그래픽M"/>
      <a:font script="Hans" typeface="华文新魏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Яркая">
    <a:fillStyleLst>
      <a:solidFill>
        <a:schemeClr val="phClr"/>
      </a:solidFill>
      <a:gradFill rotWithShape="1">
        <a:gsLst>
          <a:gs pos="0">
            <a:schemeClr val="phClr">
              <a:tint val="10000"/>
              <a:satMod val="300000"/>
            </a:schemeClr>
          </a:gs>
          <a:gs pos="34000">
            <a:schemeClr val="phClr">
              <a:tint val="13500"/>
              <a:satMod val="250000"/>
            </a:schemeClr>
          </a:gs>
          <a:gs pos="100000">
            <a:schemeClr val="phClr">
              <a:tint val="60000"/>
              <a:satMod val="200000"/>
            </a:schemeClr>
          </a:gs>
        </a:gsLst>
        <a:path path="circle">
          <a:fillToRect l="50000" t="155000" r="50000" b="-55000"/>
        </a:path>
      </a:gradFill>
      <a:gradFill rotWithShape="1">
        <a:gsLst>
          <a:gs pos="0">
            <a:schemeClr val="phClr">
              <a:tint val="60000"/>
              <a:satMod val="160000"/>
            </a:schemeClr>
          </a:gs>
          <a:gs pos="46000">
            <a:schemeClr val="phClr">
              <a:tint val="86000"/>
              <a:satMod val="160000"/>
            </a:schemeClr>
          </a:gs>
          <a:gs pos="100000">
            <a:schemeClr val="phClr">
              <a:shade val="40000"/>
              <a:satMod val="160000"/>
            </a:schemeClr>
          </a:gs>
        </a:gsLst>
        <a:path path="circle">
          <a:fillToRect l="50000" t="155000" r="50000" b="-55000"/>
        </a:path>
      </a:gradFill>
    </a:fillStyleLst>
    <a:lnStyleLst>
      <a:ln w="9525" cap="flat" cmpd="sng" algn="ctr">
        <a:solidFill>
          <a:schemeClr val="phClr">
            <a:satMod val="12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14700000" algn="t" rotWithShape="0">
            <a:srgbClr val="000000">
              <a:alpha val="50000"/>
            </a:srgbClr>
          </a:outerShdw>
        </a:effectLst>
      </a:effectStyle>
      <a:effectStyle>
        <a:effectLst>
          <a:outerShdw blurRad="50800" dist="38100" dir="14700000" algn="t" rotWithShape="0">
            <a:srgbClr val="000000">
              <a:alpha val="60000"/>
            </a:srgbClr>
          </a:outerShdw>
        </a:effectLst>
      </a:effectStyle>
      <a:effectStyle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phClr"/>
          </a:contourClr>
        </a:sp3d>
      </a:effectStyle>
    </a:effectStyleLst>
    <a:bgFillStyleLst>
      <a:solidFill>
        <a:schemeClr val="phClr">
          <a:tint val="100000"/>
        </a:schemeClr>
      </a:solidFill>
      <a:gradFill flip="none" rotWithShape="1">
        <a:gsLst>
          <a:gs pos="0">
            <a:schemeClr val="phClr">
              <a:tint val="85000"/>
              <a:satMod val="275000"/>
            </a:schemeClr>
          </a:gs>
          <a:gs pos="3000">
            <a:schemeClr val="phClr">
              <a:tint val="87000"/>
              <a:satMod val="275000"/>
            </a:schemeClr>
          </a:gs>
          <a:gs pos="10000">
            <a:schemeClr val="phClr">
              <a:tint val="90000"/>
              <a:satMod val="275000"/>
            </a:schemeClr>
          </a:gs>
          <a:gs pos="70000">
            <a:schemeClr val="phClr">
              <a:shade val="38000"/>
              <a:satMod val="275000"/>
            </a:schemeClr>
          </a:gs>
          <a:gs pos="90000">
            <a:schemeClr val="phClr">
              <a:shade val="25000"/>
              <a:satMod val="300000"/>
            </a:schemeClr>
          </a:gs>
          <a:gs pos="100000">
            <a:schemeClr val="phClr">
              <a:shade val="22000"/>
              <a:satMod val="300000"/>
            </a:schemeClr>
          </a:gs>
        </a:gsLst>
        <a:path path="circle">
          <a:fillToRect l="60000" t="-3300" b="200000"/>
        </a:path>
        <a:tileRect/>
      </a:gradFill>
      <a:gradFill rotWithShape="1">
        <a:gsLst>
          <a:gs pos="0">
            <a:schemeClr val="phClr">
              <a:tint val="57000"/>
              <a:satMod val="400000"/>
            </a:schemeClr>
          </a:gs>
          <a:gs pos="100000">
            <a:schemeClr val="phClr">
              <a:tint val="87000"/>
              <a:shade val="40000"/>
              <a:satMod val="5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Изящная">
    <a:majorFont>
      <a:latin typeface="Trebuchet MS"/>
      <a:ea typeface=""/>
      <a:cs typeface=""/>
      <a:font script="Jpan" typeface="HG丸ｺﾞｼｯｸM-PRO"/>
      <a:font script="Hang" typeface="HY그래픽M"/>
      <a:font script="Hans" typeface="黑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Trebuchet MS"/>
      <a:ea typeface=""/>
      <a:cs typeface=""/>
      <a:font script="Jpan" typeface="HG丸ｺﾞｼｯｸM-PRO"/>
      <a:font script="Hang" typeface="HY그래픽M"/>
      <a:font script="Hans" typeface="华文新魏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Яркая">
    <a:fillStyleLst>
      <a:solidFill>
        <a:schemeClr val="phClr"/>
      </a:solidFill>
      <a:gradFill rotWithShape="1">
        <a:gsLst>
          <a:gs pos="0">
            <a:schemeClr val="phClr">
              <a:tint val="10000"/>
              <a:satMod val="300000"/>
            </a:schemeClr>
          </a:gs>
          <a:gs pos="34000">
            <a:schemeClr val="phClr">
              <a:tint val="13500"/>
              <a:satMod val="250000"/>
            </a:schemeClr>
          </a:gs>
          <a:gs pos="100000">
            <a:schemeClr val="phClr">
              <a:tint val="60000"/>
              <a:satMod val="200000"/>
            </a:schemeClr>
          </a:gs>
        </a:gsLst>
        <a:path path="circle">
          <a:fillToRect l="50000" t="155000" r="50000" b="-55000"/>
        </a:path>
      </a:gradFill>
      <a:gradFill rotWithShape="1">
        <a:gsLst>
          <a:gs pos="0">
            <a:schemeClr val="phClr">
              <a:tint val="60000"/>
              <a:satMod val="160000"/>
            </a:schemeClr>
          </a:gs>
          <a:gs pos="46000">
            <a:schemeClr val="phClr">
              <a:tint val="86000"/>
              <a:satMod val="160000"/>
            </a:schemeClr>
          </a:gs>
          <a:gs pos="100000">
            <a:schemeClr val="phClr">
              <a:shade val="40000"/>
              <a:satMod val="160000"/>
            </a:schemeClr>
          </a:gs>
        </a:gsLst>
        <a:path path="circle">
          <a:fillToRect l="50000" t="155000" r="50000" b="-55000"/>
        </a:path>
      </a:gradFill>
    </a:fillStyleLst>
    <a:lnStyleLst>
      <a:ln w="9525" cap="flat" cmpd="sng" algn="ctr">
        <a:solidFill>
          <a:schemeClr val="phClr">
            <a:satMod val="12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14700000" algn="t" rotWithShape="0">
            <a:srgbClr val="000000">
              <a:alpha val="50000"/>
            </a:srgbClr>
          </a:outerShdw>
        </a:effectLst>
      </a:effectStyle>
      <a:effectStyle>
        <a:effectLst>
          <a:outerShdw blurRad="50800" dist="38100" dir="14700000" algn="t" rotWithShape="0">
            <a:srgbClr val="000000">
              <a:alpha val="60000"/>
            </a:srgbClr>
          </a:outerShdw>
        </a:effectLst>
      </a:effectStyle>
      <a:effectStyle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phClr"/>
          </a:contourClr>
        </a:sp3d>
      </a:effectStyle>
    </a:effectStyleLst>
    <a:bgFillStyleLst>
      <a:solidFill>
        <a:schemeClr val="phClr">
          <a:tint val="100000"/>
        </a:schemeClr>
      </a:solidFill>
      <a:gradFill flip="none" rotWithShape="1">
        <a:gsLst>
          <a:gs pos="0">
            <a:schemeClr val="phClr">
              <a:tint val="85000"/>
              <a:satMod val="275000"/>
            </a:schemeClr>
          </a:gs>
          <a:gs pos="3000">
            <a:schemeClr val="phClr">
              <a:tint val="87000"/>
              <a:satMod val="275000"/>
            </a:schemeClr>
          </a:gs>
          <a:gs pos="10000">
            <a:schemeClr val="phClr">
              <a:tint val="90000"/>
              <a:satMod val="275000"/>
            </a:schemeClr>
          </a:gs>
          <a:gs pos="70000">
            <a:schemeClr val="phClr">
              <a:shade val="38000"/>
              <a:satMod val="275000"/>
            </a:schemeClr>
          </a:gs>
          <a:gs pos="90000">
            <a:schemeClr val="phClr">
              <a:shade val="25000"/>
              <a:satMod val="300000"/>
            </a:schemeClr>
          </a:gs>
          <a:gs pos="100000">
            <a:schemeClr val="phClr">
              <a:shade val="22000"/>
              <a:satMod val="300000"/>
            </a:schemeClr>
          </a:gs>
        </a:gsLst>
        <a:path path="circle">
          <a:fillToRect l="60000" t="-3300" b="200000"/>
        </a:path>
        <a:tileRect/>
      </a:gradFill>
      <a:gradFill rotWithShape="1">
        <a:gsLst>
          <a:gs pos="0">
            <a:schemeClr val="phClr">
              <a:tint val="57000"/>
              <a:satMod val="400000"/>
            </a:schemeClr>
          </a:gs>
          <a:gs pos="100000">
            <a:schemeClr val="phClr">
              <a:tint val="87000"/>
              <a:shade val="40000"/>
              <a:satMod val="5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Изящная">
    <a:majorFont>
      <a:latin typeface="Trebuchet MS"/>
      <a:ea typeface=""/>
      <a:cs typeface=""/>
      <a:font script="Jpan" typeface="HG丸ｺﾞｼｯｸM-PRO"/>
      <a:font script="Hang" typeface="HY그래픽M"/>
      <a:font script="Hans" typeface="黑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Trebuchet MS"/>
      <a:ea typeface=""/>
      <a:cs typeface=""/>
      <a:font script="Jpan" typeface="HG丸ｺﾞｼｯｸM-PRO"/>
      <a:font script="Hang" typeface="HY그래픽M"/>
      <a:font script="Hans" typeface="华文新魏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Яркая">
    <a:fillStyleLst>
      <a:solidFill>
        <a:schemeClr val="phClr"/>
      </a:solidFill>
      <a:gradFill rotWithShape="1">
        <a:gsLst>
          <a:gs pos="0">
            <a:schemeClr val="phClr">
              <a:tint val="10000"/>
              <a:satMod val="300000"/>
            </a:schemeClr>
          </a:gs>
          <a:gs pos="34000">
            <a:schemeClr val="phClr">
              <a:tint val="13500"/>
              <a:satMod val="250000"/>
            </a:schemeClr>
          </a:gs>
          <a:gs pos="100000">
            <a:schemeClr val="phClr">
              <a:tint val="60000"/>
              <a:satMod val="200000"/>
            </a:schemeClr>
          </a:gs>
        </a:gsLst>
        <a:path path="circle">
          <a:fillToRect l="50000" t="155000" r="50000" b="-55000"/>
        </a:path>
      </a:gradFill>
      <a:gradFill rotWithShape="1">
        <a:gsLst>
          <a:gs pos="0">
            <a:schemeClr val="phClr">
              <a:tint val="60000"/>
              <a:satMod val="160000"/>
            </a:schemeClr>
          </a:gs>
          <a:gs pos="46000">
            <a:schemeClr val="phClr">
              <a:tint val="86000"/>
              <a:satMod val="160000"/>
            </a:schemeClr>
          </a:gs>
          <a:gs pos="100000">
            <a:schemeClr val="phClr">
              <a:shade val="40000"/>
              <a:satMod val="160000"/>
            </a:schemeClr>
          </a:gs>
        </a:gsLst>
        <a:path path="circle">
          <a:fillToRect l="50000" t="155000" r="50000" b="-55000"/>
        </a:path>
      </a:gradFill>
    </a:fillStyleLst>
    <a:lnStyleLst>
      <a:ln w="9525" cap="flat" cmpd="sng" algn="ctr">
        <a:solidFill>
          <a:schemeClr val="phClr">
            <a:satMod val="12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14700000" algn="t" rotWithShape="0">
            <a:srgbClr val="000000">
              <a:alpha val="50000"/>
            </a:srgbClr>
          </a:outerShdw>
        </a:effectLst>
      </a:effectStyle>
      <a:effectStyle>
        <a:effectLst>
          <a:outerShdw blurRad="50800" dist="38100" dir="14700000" algn="t" rotWithShape="0">
            <a:srgbClr val="000000">
              <a:alpha val="60000"/>
            </a:srgbClr>
          </a:outerShdw>
        </a:effectLst>
      </a:effectStyle>
      <a:effectStyle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phClr"/>
          </a:contourClr>
        </a:sp3d>
      </a:effectStyle>
    </a:effectStyleLst>
    <a:bgFillStyleLst>
      <a:solidFill>
        <a:schemeClr val="phClr">
          <a:tint val="100000"/>
        </a:schemeClr>
      </a:solidFill>
      <a:gradFill flip="none" rotWithShape="1">
        <a:gsLst>
          <a:gs pos="0">
            <a:schemeClr val="phClr">
              <a:tint val="85000"/>
              <a:satMod val="275000"/>
            </a:schemeClr>
          </a:gs>
          <a:gs pos="3000">
            <a:schemeClr val="phClr">
              <a:tint val="87000"/>
              <a:satMod val="275000"/>
            </a:schemeClr>
          </a:gs>
          <a:gs pos="10000">
            <a:schemeClr val="phClr">
              <a:tint val="90000"/>
              <a:satMod val="275000"/>
            </a:schemeClr>
          </a:gs>
          <a:gs pos="70000">
            <a:schemeClr val="phClr">
              <a:shade val="38000"/>
              <a:satMod val="275000"/>
            </a:schemeClr>
          </a:gs>
          <a:gs pos="90000">
            <a:schemeClr val="phClr">
              <a:shade val="25000"/>
              <a:satMod val="300000"/>
            </a:schemeClr>
          </a:gs>
          <a:gs pos="100000">
            <a:schemeClr val="phClr">
              <a:shade val="22000"/>
              <a:satMod val="300000"/>
            </a:schemeClr>
          </a:gs>
        </a:gsLst>
        <a:path path="circle">
          <a:fillToRect l="60000" t="-3300" b="200000"/>
        </a:path>
        <a:tileRect/>
      </a:gradFill>
      <a:gradFill rotWithShape="1">
        <a:gsLst>
          <a:gs pos="0">
            <a:schemeClr val="phClr">
              <a:tint val="57000"/>
              <a:satMod val="400000"/>
            </a:schemeClr>
          </a:gs>
          <a:gs pos="100000">
            <a:schemeClr val="phClr">
              <a:tint val="87000"/>
              <a:shade val="40000"/>
              <a:satMod val="5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Изящная">
    <a:majorFont>
      <a:latin typeface="Trebuchet MS"/>
      <a:ea typeface=""/>
      <a:cs typeface=""/>
      <a:font script="Jpan" typeface="HG丸ｺﾞｼｯｸM-PRO"/>
      <a:font script="Hang" typeface="HY그래픽M"/>
      <a:font script="Hans" typeface="黑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Trebuchet MS"/>
      <a:ea typeface=""/>
      <a:cs typeface=""/>
      <a:font script="Jpan" typeface="HG丸ｺﾞｼｯｸM-PRO"/>
      <a:font script="Hang" typeface="HY그래픽M"/>
      <a:font script="Hans" typeface="华文新魏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Яркая">
    <a:fillStyleLst>
      <a:solidFill>
        <a:schemeClr val="phClr"/>
      </a:solidFill>
      <a:gradFill rotWithShape="1">
        <a:gsLst>
          <a:gs pos="0">
            <a:schemeClr val="phClr">
              <a:tint val="10000"/>
              <a:satMod val="300000"/>
            </a:schemeClr>
          </a:gs>
          <a:gs pos="34000">
            <a:schemeClr val="phClr">
              <a:tint val="13500"/>
              <a:satMod val="250000"/>
            </a:schemeClr>
          </a:gs>
          <a:gs pos="100000">
            <a:schemeClr val="phClr">
              <a:tint val="60000"/>
              <a:satMod val="200000"/>
            </a:schemeClr>
          </a:gs>
        </a:gsLst>
        <a:path path="circle">
          <a:fillToRect l="50000" t="155000" r="50000" b="-55000"/>
        </a:path>
      </a:gradFill>
      <a:gradFill rotWithShape="1">
        <a:gsLst>
          <a:gs pos="0">
            <a:schemeClr val="phClr">
              <a:tint val="60000"/>
              <a:satMod val="160000"/>
            </a:schemeClr>
          </a:gs>
          <a:gs pos="46000">
            <a:schemeClr val="phClr">
              <a:tint val="86000"/>
              <a:satMod val="160000"/>
            </a:schemeClr>
          </a:gs>
          <a:gs pos="100000">
            <a:schemeClr val="phClr">
              <a:shade val="40000"/>
              <a:satMod val="160000"/>
            </a:schemeClr>
          </a:gs>
        </a:gsLst>
        <a:path path="circle">
          <a:fillToRect l="50000" t="155000" r="50000" b="-55000"/>
        </a:path>
      </a:gradFill>
    </a:fillStyleLst>
    <a:lnStyleLst>
      <a:ln w="9525" cap="flat" cmpd="sng" algn="ctr">
        <a:solidFill>
          <a:schemeClr val="phClr">
            <a:satMod val="12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14700000" algn="t" rotWithShape="0">
            <a:srgbClr val="000000">
              <a:alpha val="50000"/>
            </a:srgbClr>
          </a:outerShdw>
        </a:effectLst>
      </a:effectStyle>
      <a:effectStyle>
        <a:effectLst>
          <a:outerShdw blurRad="50800" dist="38100" dir="14700000" algn="t" rotWithShape="0">
            <a:srgbClr val="000000">
              <a:alpha val="60000"/>
            </a:srgbClr>
          </a:outerShdw>
        </a:effectLst>
      </a:effectStyle>
      <a:effectStyle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phClr"/>
          </a:contourClr>
        </a:sp3d>
      </a:effectStyle>
    </a:effectStyleLst>
    <a:bgFillStyleLst>
      <a:solidFill>
        <a:schemeClr val="phClr">
          <a:tint val="100000"/>
        </a:schemeClr>
      </a:solidFill>
      <a:gradFill flip="none" rotWithShape="1">
        <a:gsLst>
          <a:gs pos="0">
            <a:schemeClr val="phClr">
              <a:tint val="85000"/>
              <a:satMod val="275000"/>
            </a:schemeClr>
          </a:gs>
          <a:gs pos="3000">
            <a:schemeClr val="phClr">
              <a:tint val="87000"/>
              <a:satMod val="275000"/>
            </a:schemeClr>
          </a:gs>
          <a:gs pos="10000">
            <a:schemeClr val="phClr">
              <a:tint val="90000"/>
              <a:satMod val="275000"/>
            </a:schemeClr>
          </a:gs>
          <a:gs pos="70000">
            <a:schemeClr val="phClr">
              <a:shade val="38000"/>
              <a:satMod val="275000"/>
            </a:schemeClr>
          </a:gs>
          <a:gs pos="90000">
            <a:schemeClr val="phClr">
              <a:shade val="25000"/>
              <a:satMod val="300000"/>
            </a:schemeClr>
          </a:gs>
          <a:gs pos="100000">
            <a:schemeClr val="phClr">
              <a:shade val="22000"/>
              <a:satMod val="300000"/>
            </a:schemeClr>
          </a:gs>
        </a:gsLst>
        <a:path path="circle">
          <a:fillToRect l="60000" t="-3300" b="200000"/>
        </a:path>
        <a:tileRect/>
      </a:gradFill>
      <a:gradFill rotWithShape="1">
        <a:gsLst>
          <a:gs pos="0">
            <a:schemeClr val="phClr">
              <a:tint val="57000"/>
              <a:satMod val="400000"/>
            </a:schemeClr>
          </a:gs>
          <a:gs pos="100000">
            <a:schemeClr val="phClr">
              <a:tint val="87000"/>
              <a:shade val="40000"/>
              <a:satMod val="5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Литейная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  <a:fontScheme name="Изящная">
    <a:majorFont>
      <a:latin typeface="Trebuchet MS"/>
      <a:ea typeface=""/>
      <a:cs typeface=""/>
      <a:font script="Jpan" typeface="HG丸ｺﾞｼｯｸM-PRO"/>
      <a:font script="Hang" typeface="HY그래픽M"/>
      <a:font script="Hans" typeface="黑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</a:majorFont>
    <a:minorFont>
      <a:latin typeface="Trebuchet MS"/>
      <a:ea typeface=""/>
      <a:cs typeface=""/>
      <a:font script="Jpan" typeface="HG丸ｺﾞｼｯｸM-PRO"/>
      <a:font script="Hang" typeface="HY그래픽M"/>
      <a:font script="Hans" typeface="华文新魏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Яркая">
    <a:fillStyleLst>
      <a:solidFill>
        <a:schemeClr val="phClr"/>
      </a:solidFill>
      <a:gradFill rotWithShape="1">
        <a:gsLst>
          <a:gs pos="0">
            <a:schemeClr val="phClr">
              <a:tint val="10000"/>
              <a:satMod val="300000"/>
            </a:schemeClr>
          </a:gs>
          <a:gs pos="34000">
            <a:schemeClr val="phClr">
              <a:tint val="13500"/>
              <a:satMod val="250000"/>
            </a:schemeClr>
          </a:gs>
          <a:gs pos="100000">
            <a:schemeClr val="phClr">
              <a:tint val="60000"/>
              <a:satMod val="200000"/>
            </a:schemeClr>
          </a:gs>
        </a:gsLst>
        <a:path path="circle">
          <a:fillToRect l="50000" t="155000" r="50000" b="-55000"/>
        </a:path>
      </a:gradFill>
      <a:gradFill rotWithShape="1">
        <a:gsLst>
          <a:gs pos="0">
            <a:schemeClr val="phClr">
              <a:tint val="60000"/>
              <a:satMod val="160000"/>
            </a:schemeClr>
          </a:gs>
          <a:gs pos="46000">
            <a:schemeClr val="phClr">
              <a:tint val="86000"/>
              <a:satMod val="160000"/>
            </a:schemeClr>
          </a:gs>
          <a:gs pos="100000">
            <a:schemeClr val="phClr">
              <a:shade val="40000"/>
              <a:satMod val="160000"/>
            </a:schemeClr>
          </a:gs>
        </a:gsLst>
        <a:path path="circle">
          <a:fillToRect l="50000" t="155000" r="50000" b="-55000"/>
        </a:path>
      </a:gradFill>
    </a:fillStyleLst>
    <a:lnStyleLst>
      <a:ln w="9525" cap="flat" cmpd="sng" algn="ctr">
        <a:solidFill>
          <a:schemeClr val="phClr">
            <a:satMod val="120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25400" dir="14700000" algn="t" rotWithShape="0">
            <a:srgbClr val="000000">
              <a:alpha val="50000"/>
            </a:srgbClr>
          </a:outerShdw>
        </a:effectLst>
      </a:effectStyle>
      <a:effectStyle>
        <a:effectLst>
          <a:outerShdw blurRad="50800" dist="38100" dir="14700000" algn="t" rotWithShape="0">
            <a:srgbClr val="000000">
              <a:alpha val="60000"/>
            </a:srgbClr>
          </a:outerShdw>
        </a:effectLst>
      </a:effectStyle>
      <a:effectStyle>
        <a:effectLst>
          <a:outerShdw blurRad="50800" dist="38100" dir="14700000" algn="t" rotWithShape="0">
            <a:srgbClr val="000000">
              <a:alpha val="6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3600000"/>
          </a:lightRig>
        </a:scene3d>
        <a:sp3d prstMaterial="plastic">
          <a:bevelT w="127000" h="38200" prst="relaxedInset"/>
          <a:contourClr>
            <a:schemeClr val="phClr"/>
          </a:contourClr>
        </a:sp3d>
      </a:effectStyle>
    </a:effectStyleLst>
    <a:bgFillStyleLst>
      <a:solidFill>
        <a:schemeClr val="phClr">
          <a:tint val="100000"/>
        </a:schemeClr>
      </a:solidFill>
      <a:gradFill flip="none" rotWithShape="1">
        <a:gsLst>
          <a:gs pos="0">
            <a:schemeClr val="phClr">
              <a:tint val="85000"/>
              <a:satMod val="275000"/>
            </a:schemeClr>
          </a:gs>
          <a:gs pos="3000">
            <a:schemeClr val="phClr">
              <a:tint val="87000"/>
              <a:satMod val="275000"/>
            </a:schemeClr>
          </a:gs>
          <a:gs pos="10000">
            <a:schemeClr val="phClr">
              <a:tint val="90000"/>
              <a:satMod val="275000"/>
            </a:schemeClr>
          </a:gs>
          <a:gs pos="70000">
            <a:schemeClr val="phClr">
              <a:shade val="38000"/>
              <a:satMod val="275000"/>
            </a:schemeClr>
          </a:gs>
          <a:gs pos="90000">
            <a:schemeClr val="phClr">
              <a:shade val="25000"/>
              <a:satMod val="300000"/>
            </a:schemeClr>
          </a:gs>
          <a:gs pos="100000">
            <a:schemeClr val="phClr">
              <a:shade val="22000"/>
              <a:satMod val="300000"/>
            </a:schemeClr>
          </a:gs>
        </a:gsLst>
        <a:path path="circle">
          <a:fillToRect l="60000" t="-3300" b="200000"/>
        </a:path>
        <a:tileRect/>
      </a:gradFill>
      <a:gradFill rotWithShape="1">
        <a:gsLst>
          <a:gs pos="0">
            <a:schemeClr val="phClr">
              <a:tint val="57000"/>
              <a:satMod val="400000"/>
            </a:schemeClr>
          </a:gs>
          <a:gs pos="100000">
            <a:schemeClr val="phClr">
              <a:tint val="87000"/>
              <a:shade val="40000"/>
              <a:satMod val="5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5632</TotalTime>
  <Words>1203</Words>
  <Application>Microsoft Office PowerPoint</Application>
  <PresentationFormat>Экран (4:3)</PresentationFormat>
  <Paragraphs>340</Paragraphs>
  <Slides>29</Slides>
  <Notes>11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8" baseType="lpstr">
      <vt:lpstr>Arial</vt:lpstr>
      <vt:lpstr>Calibri</vt:lpstr>
      <vt:lpstr>Times New Roman</vt:lpstr>
      <vt:lpstr>Trebuchet MS</vt:lpstr>
      <vt:lpstr>Wingdings</vt:lpstr>
      <vt:lpstr>Wingdings 2</vt:lpstr>
      <vt:lpstr>1_Human</vt:lpstr>
      <vt:lpstr>PDF</vt:lpstr>
      <vt:lpstr>think-cell Slide</vt:lpstr>
      <vt:lpstr>Презентация PowerPoint</vt:lpstr>
      <vt:lpstr> </vt:lpstr>
      <vt:lpstr> </vt:lpstr>
      <vt:lpstr> </vt:lpstr>
      <vt:lpstr>Презентация PowerPoint</vt:lpstr>
      <vt:lpstr> </vt:lpstr>
      <vt:lpstr> </vt:lpstr>
      <vt:lpstr>Национальный проект «Образование» 2008 г. </vt:lpstr>
      <vt:lpstr>Создание ресурсного  центра</vt:lpstr>
      <vt:lpstr> </vt:lpstr>
      <vt:lpstr> </vt:lpstr>
      <vt:lpstr> </vt:lpstr>
      <vt:lpstr>Базовая  площадка</vt:lpstr>
      <vt:lpstr>Хронология модернизации  ГБОУ СПО КМСК КК</vt:lpstr>
      <vt:lpstr> </vt:lpstr>
      <vt:lpstr> </vt:lpstr>
      <vt:lpstr>УЧЕБНО - ЛАБОРАТОРНОЕ ОБОРУДОВАНИЕ</vt:lpstr>
      <vt:lpstr>ПРАКТИЧЕСКАЯ ЗНАЧИМОСТЬ</vt:lpstr>
      <vt:lpstr>Расширение взаимодействия с работодателями</vt:lpstr>
      <vt:lpstr>Формы взаимодействия с работодателями</vt:lpstr>
      <vt:lpstr>Презентация PowerPoint</vt:lpstr>
      <vt:lpstr>Создание на базе колледжа развивающей образовательной среды</vt:lpstr>
      <vt:lpstr>Презентация PowerPoint</vt:lpstr>
      <vt:lpstr>Презентация PowerPoint</vt:lpstr>
      <vt:lpstr>Заключительный этап Всероссийской олимпиады профессионального мастерства обучающихся по специальности среднего профессионального образования 080114 Экономика и бухгалтерский учет (по отраслям) </vt:lpstr>
      <vt:lpstr>Заключительный этап Всероссийской олимпиады профессионального мастерства обучающихся по специальности среднего профессионального образования  15.02.08 ТЕХНОЛОГИЯ МАШИНОСТРОЕНИЯ 5 - 7 мая  2015 года </vt:lpstr>
      <vt:lpstr>Повышение качества профессионального образования за счет внедрения новых технологий </vt:lpstr>
      <vt:lpstr> </vt:lpstr>
      <vt:lpstr>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Larisa Pozova</dc:creator>
  <cp:lastModifiedBy>Владимир Н. Савин</cp:lastModifiedBy>
  <cp:revision>742</cp:revision>
  <cp:lastPrinted>1601-01-01T00:00:00Z</cp:lastPrinted>
  <dcterms:created xsi:type="dcterms:W3CDTF">1601-01-01T00:00:00Z</dcterms:created>
  <dcterms:modified xsi:type="dcterms:W3CDTF">2015-04-03T09:32:12Z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